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Очень необходимы</c:v>
                </c:pt>
                <c:pt idx="1">
                  <c:v>Было бы неплохо</c:v>
                </c:pt>
                <c:pt idx="2">
                  <c:v>Не думал об этом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 i="0" baseline="0">
                <a:solidFill>
                  <a:srgbClr val="7030A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0" baseline="0">
                <a:solidFill>
                  <a:srgbClr val="7030A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i="0" baseline="0">
                <a:solidFill>
                  <a:srgbClr val="7030A0"/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0734540045763794"/>
          <c:y val="0.2778529985416977"/>
          <c:w val="0.27453577387868622"/>
          <c:h val="0.429710816534424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0EA54-F3E1-42B2-A652-724D097504C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8335F-26F4-4349-80CD-ED927936FB2D}">
      <dgm:prSet phldrT="[Текст]"/>
      <dgm:spPr/>
      <dgm:t>
        <a:bodyPr/>
        <a:lstStyle/>
        <a:p>
          <a:r>
            <a:rPr lang="ru-RU" b="1" dirty="0" smtClean="0"/>
            <a:t>Создание зоны отдыха</a:t>
          </a:r>
          <a:endParaRPr lang="ru-RU" b="1" dirty="0"/>
        </a:p>
      </dgm:t>
    </dgm:pt>
    <dgm:pt modelId="{77809663-887D-499C-AE17-E8871AEAB0FA}" type="parTrans" cxnId="{99E9CD49-0FBE-48BE-9F01-C5C17897F3C4}">
      <dgm:prSet/>
      <dgm:spPr/>
      <dgm:t>
        <a:bodyPr/>
        <a:lstStyle/>
        <a:p>
          <a:endParaRPr lang="ru-RU"/>
        </a:p>
      </dgm:t>
    </dgm:pt>
    <dgm:pt modelId="{4EB211E9-01CC-4BE5-9015-DDAB474353A7}" type="sibTrans" cxnId="{99E9CD49-0FBE-48BE-9F01-C5C17897F3C4}">
      <dgm:prSet/>
      <dgm:spPr/>
      <dgm:t>
        <a:bodyPr/>
        <a:lstStyle/>
        <a:p>
          <a:endParaRPr lang="ru-RU"/>
        </a:p>
      </dgm:t>
    </dgm:pt>
    <dgm:pt modelId="{0067960D-CD87-4D8A-A73A-31541E6198CB}">
      <dgm:prSet phldrT="[Текст]"/>
      <dgm:spPr/>
      <dgm:t>
        <a:bodyPr/>
        <a:lstStyle/>
        <a:p>
          <a:r>
            <a:rPr lang="ru-RU" b="1" dirty="0" smtClean="0"/>
            <a:t>Эстетическое украшение территории</a:t>
          </a:r>
          <a:endParaRPr lang="ru-RU" b="1" dirty="0"/>
        </a:p>
      </dgm:t>
    </dgm:pt>
    <dgm:pt modelId="{2A6048EA-0B65-45DE-A7D8-2922FE04AB88}" type="parTrans" cxnId="{75B88CAD-ADFA-4474-B90D-5C4C8BA0050F}">
      <dgm:prSet/>
      <dgm:spPr/>
      <dgm:t>
        <a:bodyPr/>
        <a:lstStyle/>
        <a:p>
          <a:endParaRPr lang="ru-RU"/>
        </a:p>
      </dgm:t>
    </dgm:pt>
    <dgm:pt modelId="{D803D00B-BE03-4A6D-B9EA-0AABC96746E6}" type="sibTrans" cxnId="{75B88CAD-ADFA-4474-B90D-5C4C8BA0050F}">
      <dgm:prSet/>
      <dgm:spPr/>
      <dgm:t>
        <a:bodyPr/>
        <a:lstStyle/>
        <a:p>
          <a:endParaRPr lang="ru-RU"/>
        </a:p>
      </dgm:t>
    </dgm:pt>
    <dgm:pt modelId="{E57BDB03-F7C0-4902-BAFA-39936FFE2483}">
      <dgm:prSet phldrT="[Текст]"/>
      <dgm:spPr/>
      <dgm:t>
        <a:bodyPr/>
        <a:lstStyle/>
        <a:p>
          <a:r>
            <a:rPr lang="ru-RU" b="1" dirty="0" smtClean="0"/>
            <a:t>Обеспечение досуга жителей округа</a:t>
          </a:r>
          <a:endParaRPr lang="ru-RU" b="1" dirty="0"/>
        </a:p>
      </dgm:t>
    </dgm:pt>
    <dgm:pt modelId="{78471713-3986-4A19-B1D5-45D506DB7AA5}" type="parTrans" cxnId="{60A59449-D2E4-4CEA-9A29-6043F419B344}">
      <dgm:prSet/>
      <dgm:spPr/>
      <dgm:t>
        <a:bodyPr/>
        <a:lstStyle/>
        <a:p>
          <a:endParaRPr lang="ru-RU"/>
        </a:p>
      </dgm:t>
    </dgm:pt>
    <dgm:pt modelId="{F557B745-AD58-4D8C-8A0F-302C45C0D2BE}" type="sibTrans" cxnId="{60A59449-D2E4-4CEA-9A29-6043F419B344}">
      <dgm:prSet/>
      <dgm:spPr/>
      <dgm:t>
        <a:bodyPr/>
        <a:lstStyle/>
        <a:p>
          <a:endParaRPr lang="ru-RU"/>
        </a:p>
      </dgm:t>
    </dgm:pt>
    <dgm:pt modelId="{C71998B5-4ABF-420C-8287-D7F8789DA887}">
      <dgm:prSet phldrT="[Текст]"/>
      <dgm:spPr/>
      <dgm:t>
        <a:bodyPr/>
        <a:lstStyle/>
        <a:p>
          <a:r>
            <a:rPr lang="ru-RU" b="1" dirty="0" smtClean="0"/>
            <a:t>Интересная фотозона</a:t>
          </a:r>
          <a:endParaRPr lang="ru-RU" b="1" dirty="0"/>
        </a:p>
      </dgm:t>
    </dgm:pt>
    <dgm:pt modelId="{25B7C535-E6DA-45F6-9229-D6201104D5E6}" type="parTrans" cxnId="{9FEA0844-DA59-4556-9937-64DDF1AA473F}">
      <dgm:prSet/>
      <dgm:spPr/>
      <dgm:t>
        <a:bodyPr/>
        <a:lstStyle/>
        <a:p>
          <a:endParaRPr lang="ru-RU"/>
        </a:p>
      </dgm:t>
    </dgm:pt>
    <dgm:pt modelId="{CC46C949-AF4F-486D-B44B-1F97C753BAF2}" type="sibTrans" cxnId="{9FEA0844-DA59-4556-9937-64DDF1AA473F}">
      <dgm:prSet/>
      <dgm:spPr/>
      <dgm:t>
        <a:bodyPr/>
        <a:lstStyle/>
        <a:p>
          <a:endParaRPr lang="ru-RU"/>
        </a:p>
      </dgm:t>
    </dgm:pt>
    <dgm:pt modelId="{9868DD1C-FB5E-4428-9CAC-383CA34AF753}">
      <dgm:prSet phldrT="[Текст]"/>
      <dgm:spPr/>
      <dgm:t>
        <a:bodyPr/>
        <a:lstStyle/>
        <a:p>
          <a:r>
            <a:rPr lang="ru-RU" b="1" dirty="0" smtClean="0"/>
            <a:t>Подарок к юбилею школы</a:t>
          </a:r>
          <a:endParaRPr lang="ru-RU" b="1" dirty="0"/>
        </a:p>
      </dgm:t>
    </dgm:pt>
    <dgm:pt modelId="{B89625CD-42A2-40A2-AD8B-EB818B9FD06E}" type="parTrans" cxnId="{2350609C-A958-4467-A9BE-5B4A32F01F4E}">
      <dgm:prSet/>
      <dgm:spPr/>
      <dgm:t>
        <a:bodyPr/>
        <a:lstStyle/>
        <a:p>
          <a:endParaRPr lang="ru-RU"/>
        </a:p>
      </dgm:t>
    </dgm:pt>
    <dgm:pt modelId="{9D147337-87E4-4DEC-9EEB-AC3212E392D1}" type="sibTrans" cxnId="{2350609C-A958-4467-A9BE-5B4A32F01F4E}">
      <dgm:prSet/>
      <dgm:spPr/>
      <dgm:t>
        <a:bodyPr/>
        <a:lstStyle/>
        <a:p>
          <a:endParaRPr lang="ru-RU"/>
        </a:p>
      </dgm:t>
    </dgm:pt>
    <dgm:pt modelId="{3B9B060C-8501-4053-AA59-95238B414415}" type="pres">
      <dgm:prSet presAssocID="{9580EA54-F3E1-42B2-A652-724D097504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688206-D618-426E-9E18-1CAE9A61ED0B}" type="pres">
      <dgm:prSet presAssocID="{DBA8335F-26F4-4349-80CD-ED927936FB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6F9AD-D496-43C8-82B6-87563E48954A}" type="pres">
      <dgm:prSet presAssocID="{DBA8335F-26F4-4349-80CD-ED927936FB2D}" presName="spNode" presStyleCnt="0"/>
      <dgm:spPr/>
    </dgm:pt>
    <dgm:pt modelId="{A1C5EBB8-B0B4-4D4B-B385-6BA19273E853}" type="pres">
      <dgm:prSet presAssocID="{4EB211E9-01CC-4BE5-9015-DDAB474353A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AA43B9E-025C-4351-8589-E30B02E1D24F}" type="pres">
      <dgm:prSet presAssocID="{0067960D-CD87-4D8A-A73A-31541E6198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7F64D-3314-47BA-9BA6-FF2AA797545A}" type="pres">
      <dgm:prSet presAssocID="{0067960D-CD87-4D8A-A73A-31541E6198CB}" presName="spNode" presStyleCnt="0"/>
      <dgm:spPr/>
    </dgm:pt>
    <dgm:pt modelId="{2B9F7339-54C2-40E5-B2F1-BEE6DF9A6117}" type="pres">
      <dgm:prSet presAssocID="{D803D00B-BE03-4A6D-B9EA-0AABC96746E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DAD62E9-A6BE-4538-8438-E1C484AF5E14}" type="pres">
      <dgm:prSet presAssocID="{E57BDB03-F7C0-4902-BAFA-39936FFE24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D8017-7782-4597-869D-E046B433FC13}" type="pres">
      <dgm:prSet presAssocID="{E57BDB03-F7C0-4902-BAFA-39936FFE2483}" presName="spNode" presStyleCnt="0"/>
      <dgm:spPr/>
    </dgm:pt>
    <dgm:pt modelId="{EECF3BAA-31F6-4B6D-91AE-6806BD55A73D}" type="pres">
      <dgm:prSet presAssocID="{F557B745-AD58-4D8C-8A0F-302C45C0D2B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3F76D3F-9817-4C73-B2EE-CB639053E8B5}" type="pres">
      <dgm:prSet presAssocID="{C71998B5-4ABF-420C-8287-D7F8789DA8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F137-B70B-4FC6-804B-CAF9ED31F531}" type="pres">
      <dgm:prSet presAssocID="{C71998B5-4ABF-420C-8287-D7F8789DA887}" presName="spNode" presStyleCnt="0"/>
      <dgm:spPr/>
    </dgm:pt>
    <dgm:pt modelId="{111442B5-3796-4EBF-A333-E02F29F423F7}" type="pres">
      <dgm:prSet presAssocID="{CC46C949-AF4F-486D-B44B-1F97C753BAF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E91F370-C1EB-401C-AA67-E629BA1AA18B}" type="pres">
      <dgm:prSet presAssocID="{9868DD1C-FB5E-4428-9CAC-383CA34AF7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2347A-E2CC-47D4-AC04-932458F8301C}" type="pres">
      <dgm:prSet presAssocID="{9868DD1C-FB5E-4428-9CAC-383CA34AF753}" presName="spNode" presStyleCnt="0"/>
      <dgm:spPr/>
    </dgm:pt>
    <dgm:pt modelId="{999951CF-269D-4154-8550-DF28C9BADE8D}" type="pres">
      <dgm:prSet presAssocID="{9D147337-87E4-4DEC-9EEB-AC3212E392D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E9A0A0D-4D5F-4454-A53D-53D04B5E42C9}" type="presOf" srcId="{DBA8335F-26F4-4349-80CD-ED927936FB2D}" destId="{F2688206-D618-426E-9E18-1CAE9A61ED0B}" srcOrd="0" destOrd="0" presId="urn:microsoft.com/office/officeart/2005/8/layout/cycle6"/>
    <dgm:cxn modelId="{D5957A98-A40F-41A8-849D-CC6C3C7AD2D4}" type="presOf" srcId="{CC46C949-AF4F-486D-B44B-1F97C753BAF2}" destId="{111442B5-3796-4EBF-A333-E02F29F423F7}" srcOrd="0" destOrd="0" presId="urn:microsoft.com/office/officeart/2005/8/layout/cycle6"/>
    <dgm:cxn modelId="{80BE07BC-9884-40B2-89EF-17DCC7E34314}" type="presOf" srcId="{D803D00B-BE03-4A6D-B9EA-0AABC96746E6}" destId="{2B9F7339-54C2-40E5-B2F1-BEE6DF9A6117}" srcOrd="0" destOrd="0" presId="urn:microsoft.com/office/officeart/2005/8/layout/cycle6"/>
    <dgm:cxn modelId="{99E9CD49-0FBE-48BE-9F01-C5C17897F3C4}" srcId="{9580EA54-F3E1-42B2-A652-724D097504C2}" destId="{DBA8335F-26F4-4349-80CD-ED927936FB2D}" srcOrd="0" destOrd="0" parTransId="{77809663-887D-499C-AE17-E8871AEAB0FA}" sibTransId="{4EB211E9-01CC-4BE5-9015-DDAB474353A7}"/>
    <dgm:cxn modelId="{C30E2789-90BF-4315-BD03-D5C33FEA0489}" type="presOf" srcId="{4EB211E9-01CC-4BE5-9015-DDAB474353A7}" destId="{A1C5EBB8-B0B4-4D4B-B385-6BA19273E853}" srcOrd="0" destOrd="0" presId="urn:microsoft.com/office/officeart/2005/8/layout/cycle6"/>
    <dgm:cxn modelId="{E7EA3499-D238-450E-AE3B-0A3CD3CBAEE8}" type="presOf" srcId="{9868DD1C-FB5E-4428-9CAC-383CA34AF753}" destId="{3E91F370-C1EB-401C-AA67-E629BA1AA18B}" srcOrd="0" destOrd="0" presId="urn:microsoft.com/office/officeart/2005/8/layout/cycle6"/>
    <dgm:cxn modelId="{75B88CAD-ADFA-4474-B90D-5C4C8BA0050F}" srcId="{9580EA54-F3E1-42B2-A652-724D097504C2}" destId="{0067960D-CD87-4D8A-A73A-31541E6198CB}" srcOrd="1" destOrd="0" parTransId="{2A6048EA-0B65-45DE-A7D8-2922FE04AB88}" sibTransId="{D803D00B-BE03-4A6D-B9EA-0AABC96746E6}"/>
    <dgm:cxn modelId="{2350609C-A958-4467-A9BE-5B4A32F01F4E}" srcId="{9580EA54-F3E1-42B2-A652-724D097504C2}" destId="{9868DD1C-FB5E-4428-9CAC-383CA34AF753}" srcOrd="4" destOrd="0" parTransId="{B89625CD-42A2-40A2-AD8B-EB818B9FD06E}" sibTransId="{9D147337-87E4-4DEC-9EEB-AC3212E392D1}"/>
    <dgm:cxn modelId="{9FEA0844-DA59-4556-9937-64DDF1AA473F}" srcId="{9580EA54-F3E1-42B2-A652-724D097504C2}" destId="{C71998B5-4ABF-420C-8287-D7F8789DA887}" srcOrd="3" destOrd="0" parTransId="{25B7C535-E6DA-45F6-9229-D6201104D5E6}" sibTransId="{CC46C949-AF4F-486D-B44B-1F97C753BAF2}"/>
    <dgm:cxn modelId="{88BF16A6-05C1-4990-BC2C-F7B7C8146E0D}" type="presOf" srcId="{F557B745-AD58-4D8C-8A0F-302C45C0D2BE}" destId="{EECF3BAA-31F6-4B6D-91AE-6806BD55A73D}" srcOrd="0" destOrd="0" presId="urn:microsoft.com/office/officeart/2005/8/layout/cycle6"/>
    <dgm:cxn modelId="{2E828A3D-36EB-4AE6-8B7C-7B199CDF4FE5}" type="presOf" srcId="{9580EA54-F3E1-42B2-A652-724D097504C2}" destId="{3B9B060C-8501-4053-AA59-95238B414415}" srcOrd="0" destOrd="0" presId="urn:microsoft.com/office/officeart/2005/8/layout/cycle6"/>
    <dgm:cxn modelId="{85A7C25E-3933-4CA4-B54F-493F38AA8469}" type="presOf" srcId="{0067960D-CD87-4D8A-A73A-31541E6198CB}" destId="{3AA43B9E-025C-4351-8589-E30B02E1D24F}" srcOrd="0" destOrd="0" presId="urn:microsoft.com/office/officeart/2005/8/layout/cycle6"/>
    <dgm:cxn modelId="{114A595C-B318-41F4-A6CD-8735B62CF3D3}" type="presOf" srcId="{C71998B5-4ABF-420C-8287-D7F8789DA887}" destId="{B3F76D3F-9817-4C73-B2EE-CB639053E8B5}" srcOrd="0" destOrd="0" presId="urn:microsoft.com/office/officeart/2005/8/layout/cycle6"/>
    <dgm:cxn modelId="{35004AED-1B4E-4495-BD01-546F452AA7A7}" type="presOf" srcId="{9D147337-87E4-4DEC-9EEB-AC3212E392D1}" destId="{999951CF-269D-4154-8550-DF28C9BADE8D}" srcOrd="0" destOrd="0" presId="urn:microsoft.com/office/officeart/2005/8/layout/cycle6"/>
    <dgm:cxn modelId="{B08744D5-C398-466F-8CDD-F8C44620C671}" type="presOf" srcId="{E57BDB03-F7C0-4902-BAFA-39936FFE2483}" destId="{4DAD62E9-A6BE-4538-8438-E1C484AF5E14}" srcOrd="0" destOrd="0" presId="urn:microsoft.com/office/officeart/2005/8/layout/cycle6"/>
    <dgm:cxn modelId="{60A59449-D2E4-4CEA-9A29-6043F419B344}" srcId="{9580EA54-F3E1-42B2-A652-724D097504C2}" destId="{E57BDB03-F7C0-4902-BAFA-39936FFE2483}" srcOrd="2" destOrd="0" parTransId="{78471713-3986-4A19-B1D5-45D506DB7AA5}" sibTransId="{F557B745-AD58-4D8C-8A0F-302C45C0D2BE}"/>
    <dgm:cxn modelId="{007D1BF6-B63A-48BC-96BC-F5E29FCC971D}" type="presParOf" srcId="{3B9B060C-8501-4053-AA59-95238B414415}" destId="{F2688206-D618-426E-9E18-1CAE9A61ED0B}" srcOrd="0" destOrd="0" presId="urn:microsoft.com/office/officeart/2005/8/layout/cycle6"/>
    <dgm:cxn modelId="{CA75F606-24F8-432B-9E94-74BF6C9CAAB4}" type="presParOf" srcId="{3B9B060C-8501-4053-AA59-95238B414415}" destId="{8476F9AD-D496-43C8-82B6-87563E48954A}" srcOrd="1" destOrd="0" presId="urn:microsoft.com/office/officeart/2005/8/layout/cycle6"/>
    <dgm:cxn modelId="{33710C69-AA59-4FB0-B0F1-7615B2008A43}" type="presParOf" srcId="{3B9B060C-8501-4053-AA59-95238B414415}" destId="{A1C5EBB8-B0B4-4D4B-B385-6BA19273E853}" srcOrd="2" destOrd="0" presId="urn:microsoft.com/office/officeart/2005/8/layout/cycle6"/>
    <dgm:cxn modelId="{DDE998A2-D7DA-4F5F-8830-A9539DD4A6C6}" type="presParOf" srcId="{3B9B060C-8501-4053-AA59-95238B414415}" destId="{3AA43B9E-025C-4351-8589-E30B02E1D24F}" srcOrd="3" destOrd="0" presId="urn:microsoft.com/office/officeart/2005/8/layout/cycle6"/>
    <dgm:cxn modelId="{6663EB6F-ED41-432A-AF33-02378F075B41}" type="presParOf" srcId="{3B9B060C-8501-4053-AA59-95238B414415}" destId="{5E57F64D-3314-47BA-9BA6-FF2AA797545A}" srcOrd="4" destOrd="0" presId="urn:microsoft.com/office/officeart/2005/8/layout/cycle6"/>
    <dgm:cxn modelId="{05D21A3E-C352-49D3-8F8E-F86D94E2B282}" type="presParOf" srcId="{3B9B060C-8501-4053-AA59-95238B414415}" destId="{2B9F7339-54C2-40E5-B2F1-BEE6DF9A6117}" srcOrd="5" destOrd="0" presId="urn:microsoft.com/office/officeart/2005/8/layout/cycle6"/>
    <dgm:cxn modelId="{F55FC015-2D8A-47C1-AD60-B6E39EB6B3FD}" type="presParOf" srcId="{3B9B060C-8501-4053-AA59-95238B414415}" destId="{4DAD62E9-A6BE-4538-8438-E1C484AF5E14}" srcOrd="6" destOrd="0" presId="urn:microsoft.com/office/officeart/2005/8/layout/cycle6"/>
    <dgm:cxn modelId="{899EE2B5-ACEC-454E-89B5-9B2A70729087}" type="presParOf" srcId="{3B9B060C-8501-4053-AA59-95238B414415}" destId="{D85D8017-7782-4597-869D-E046B433FC13}" srcOrd="7" destOrd="0" presId="urn:microsoft.com/office/officeart/2005/8/layout/cycle6"/>
    <dgm:cxn modelId="{BDF5714D-64C0-40AE-91C6-BC883B7353AF}" type="presParOf" srcId="{3B9B060C-8501-4053-AA59-95238B414415}" destId="{EECF3BAA-31F6-4B6D-91AE-6806BD55A73D}" srcOrd="8" destOrd="0" presId="urn:microsoft.com/office/officeart/2005/8/layout/cycle6"/>
    <dgm:cxn modelId="{264CF122-B1A7-42C1-AAE8-4A7AFBE0B58A}" type="presParOf" srcId="{3B9B060C-8501-4053-AA59-95238B414415}" destId="{B3F76D3F-9817-4C73-B2EE-CB639053E8B5}" srcOrd="9" destOrd="0" presId="urn:microsoft.com/office/officeart/2005/8/layout/cycle6"/>
    <dgm:cxn modelId="{C772A857-E54D-4629-9511-2244B44410BF}" type="presParOf" srcId="{3B9B060C-8501-4053-AA59-95238B414415}" destId="{2B6CF137-B70B-4FC6-804B-CAF9ED31F531}" srcOrd="10" destOrd="0" presId="urn:microsoft.com/office/officeart/2005/8/layout/cycle6"/>
    <dgm:cxn modelId="{EA8546D3-9B6D-4A5E-B68C-74F994BA3813}" type="presParOf" srcId="{3B9B060C-8501-4053-AA59-95238B414415}" destId="{111442B5-3796-4EBF-A333-E02F29F423F7}" srcOrd="11" destOrd="0" presId="urn:microsoft.com/office/officeart/2005/8/layout/cycle6"/>
    <dgm:cxn modelId="{8EDD4902-320C-422B-B676-CDA0544BE0EB}" type="presParOf" srcId="{3B9B060C-8501-4053-AA59-95238B414415}" destId="{3E91F370-C1EB-401C-AA67-E629BA1AA18B}" srcOrd="12" destOrd="0" presId="urn:microsoft.com/office/officeart/2005/8/layout/cycle6"/>
    <dgm:cxn modelId="{F6121480-4D28-4543-8C29-C6090372F196}" type="presParOf" srcId="{3B9B060C-8501-4053-AA59-95238B414415}" destId="{FEE2347A-E2CC-47D4-AC04-932458F8301C}" srcOrd="13" destOrd="0" presId="urn:microsoft.com/office/officeart/2005/8/layout/cycle6"/>
    <dgm:cxn modelId="{0837ABBB-A95F-43B5-9738-318C1A751BA4}" type="presParOf" srcId="{3B9B060C-8501-4053-AA59-95238B414415}" destId="{999951CF-269D-4154-8550-DF28C9BADE8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CAA019-8CB7-47D3-A651-B063FFBE32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A79F4E-45CE-4391-B137-7097F14F15F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A5239C9-9397-46AC-98FA-5319D770B43C}" type="parTrans" cxnId="{E688B7E0-DAAB-4C58-B102-245321702946}">
      <dgm:prSet/>
      <dgm:spPr/>
      <dgm:t>
        <a:bodyPr/>
        <a:lstStyle/>
        <a:p>
          <a:endParaRPr lang="ru-RU"/>
        </a:p>
      </dgm:t>
    </dgm:pt>
    <dgm:pt modelId="{5E00595A-E26C-430A-AED3-4EFAB2C5993B}" type="sibTrans" cxnId="{E688B7E0-DAAB-4C58-B102-245321702946}">
      <dgm:prSet/>
      <dgm:spPr/>
      <dgm:t>
        <a:bodyPr/>
        <a:lstStyle/>
        <a:p>
          <a:endParaRPr lang="ru-RU"/>
        </a:p>
      </dgm:t>
    </dgm:pt>
    <dgm:pt modelId="{2D4C6F48-EBC3-4C65-8031-B3A0D19B77F9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Школьникам и родителям необходимы скамейки в школьном парке </a:t>
          </a:r>
          <a:endParaRPr lang="ru-RU" b="1" dirty="0">
            <a:solidFill>
              <a:srgbClr val="0070C0"/>
            </a:solidFill>
          </a:endParaRPr>
        </a:p>
      </dgm:t>
    </dgm:pt>
    <dgm:pt modelId="{DF0E8159-A37E-4E50-A296-F04B1498548E}" type="parTrans" cxnId="{0D9013F8-B08C-449C-B3CE-3C992252C86D}">
      <dgm:prSet/>
      <dgm:spPr/>
      <dgm:t>
        <a:bodyPr/>
        <a:lstStyle/>
        <a:p>
          <a:endParaRPr lang="ru-RU"/>
        </a:p>
      </dgm:t>
    </dgm:pt>
    <dgm:pt modelId="{B0AFA383-C66B-4321-B567-BEF9403110DF}" type="sibTrans" cxnId="{0D9013F8-B08C-449C-B3CE-3C992252C86D}">
      <dgm:prSet/>
      <dgm:spPr/>
      <dgm:t>
        <a:bodyPr/>
        <a:lstStyle/>
        <a:p>
          <a:endParaRPr lang="ru-RU"/>
        </a:p>
      </dgm:t>
    </dgm:pt>
    <dgm:pt modelId="{D7396A7E-B771-439A-B76D-C8193C51380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74997F3-ADEB-48C9-950D-B84D40051EA3}" type="parTrans" cxnId="{57E04C0E-AD98-4E5C-9088-EB645A9B5625}">
      <dgm:prSet/>
      <dgm:spPr/>
      <dgm:t>
        <a:bodyPr/>
        <a:lstStyle/>
        <a:p>
          <a:endParaRPr lang="ru-RU"/>
        </a:p>
      </dgm:t>
    </dgm:pt>
    <dgm:pt modelId="{8C3685A4-283C-4837-AC46-995C22C3E40D}" type="sibTrans" cxnId="{57E04C0E-AD98-4E5C-9088-EB645A9B5625}">
      <dgm:prSet/>
      <dgm:spPr/>
      <dgm:t>
        <a:bodyPr/>
        <a:lstStyle/>
        <a:p>
          <a:endParaRPr lang="ru-RU"/>
        </a:p>
      </dgm:t>
    </dgm:pt>
    <dgm:pt modelId="{6568F30B-B19B-42BC-B306-170E647797D5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Декоративные </a:t>
          </a:r>
          <a:r>
            <a:rPr lang="ru-RU" b="1" smtClean="0">
              <a:solidFill>
                <a:srgbClr val="0070C0"/>
              </a:solidFill>
            </a:rPr>
            <a:t>скамейки будут </a:t>
          </a:r>
          <a:r>
            <a:rPr lang="ru-RU" b="1" dirty="0" smtClean="0">
              <a:solidFill>
                <a:srgbClr val="0070C0"/>
              </a:solidFill>
            </a:rPr>
            <a:t>эстетическим  дополнением школьного парка и Октябрьского округа</a:t>
          </a:r>
          <a:endParaRPr lang="ru-RU" b="1" dirty="0">
            <a:solidFill>
              <a:srgbClr val="0070C0"/>
            </a:solidFill>
          </a:endParaRPr>
        </a:p>
      </dgm:t>
    </dgm:pt>
    <dgm:pt modelId="{72C70424-B678-4CCF-96E6-59749D8093B3}" type="parTrans" cxnId="{8542F128-13C9-4962-B270-60C5193ACED9}">
      <dgm:prSet/>
      <dgm:spPr/>
      <dgm:t>
        <a:bodyPr/>
        <a:lstStyle/>
        <a:p>
          <a:endParaRPr lang="ru-RU"/>
        </a:p>
      </dgm:t>
    </dgm:pt>
    <dgm:pt modelId="{F5671C92-FB1A-42BD-BE00-08DA65552AA8}" type="sibTrans" cxnId="{8542F128-13C9-4962-B270-60C5193ACED9}">
      <dgm:prSet/>
      <dgm:spPr/>
      <dgm:t>
        <a:bodyPr/>
        <a:lstStyle/>
        <a:p>
          <a:endParaRPr lang="ru-RU"/>
        </a:p>
      </dgm:t>
    </dgm:pt>
    <dgm:pt modelId="{0D9F5872-577A-4C4E-9F88-8E15C37A5D6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D973A05-2F29-4808-8E4F-315134F7F858}" type="parTrans" cxnId="{97DDED6B-B44B-464B-9EC3-C51CDBCDE5F7}">
      <dgm:prSet/>
      <dgm:spPr/>
      <dgm:t>
        <a:bodyPr/>
        <a:lstStyle/>
        <a:p>
          <a:endParaRPr lang="ru-RU"/>
        </a:p>
      </dgm:t>
    </dgm:pt>
    <dgm:pt modelId="{6036EAF9-4579-4AD1-960C-2371888C5B36}" type="sibTrans" cxnId="{97DDED6B-B44B-464B-9EC3-C51CDBCDE5F7}">
      <dgm:prSet/>
      <dgm:spPr/>
      <dgm:t>
        <a:bodyPr/>
        <a:lstStyle/>
        <a:p>
          <a:endParaRPr lang="ru-RU"/>
        </a:p>
      </dgm:t>
    </dgm:pt>
    <dgm:pt modelId="{E5D42614-539A-410F-A6A2-01B6BD2B69F5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Декоративные скамейки станут прекрасным подарком к юбилею нашей любимой школы № 11!!!</a:t>
          </a:r>
          <a:endParaRPr lang="ru-RU" b="1" dirty="0">
            <a:solidFill>
              <a:srgbClr val="FF0000"/>
            </a:solidFill>
          </a:endParaRPr>
        </a:p>
      </dgm:t>
    </dgm:pt>
    <dgm:pt modelId="{D12C28EB-DD57-496F-AB51-C8DAC8D73BD0}" type="parTrans" cxnId="{2BF2A933-7871-49A4-97DC-B5C74F30631A}">
      <dgm:prSet/>
      <dgm:spPr/>
      <dgm:t>
        <a:bodyPr/>
        <a:lstStyle/>
        <a:p>
          <a:endParaRPr lang="ru-RU"/>
        </a:p>
      </dgm:t>
    </dgm:pt>
    <dgm:pt modelId="{57693C72-E775-4228-98A3-CB43824BACE4}" type="sibTrans" cxnId="{2BF2A933-7871-49A4-97DC-B5C74F30631A}">
      <dgm:prSet/>
      <dgm:spPr/>
      <dgm:t>
        <a:bodyPr/>
        <a:lstStyle/>
        <a:p>
          <a:endParaRPr lang="ru-RU"/>
        </a:p>
      </dgm:t>
    </dgm:pt>
    <dgm:pt modelId="{7523DC1E-4D4E-4975-8BD9-18AD655BDE21}" type="pres">
      <dgm:prSet presAssocID="{C6CAA019-8CB7-47D3-A651-B063FFBE32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690E51-05DD-4A36-8F98-0CCA328921B9}" type="pres">
      <dgm:prSet presAssocID="{0AA79F4E-45CE-4391-B137-7097F14F15FB}" presName="composite" presStyleCnt="0"/>
      <dgm:spPr/>
    </dgm:pt>
    <dgm:pt modelId="{A8E5AD68-67BC-4BE9-BB44-DA647EF94EE0}" type="pres">
      <dgm:prSet presAssocID="{0AA79F4E-45CE-4391-B137-7097F14F15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459E3-6134-4FA8-BB71-82D1FD1E7416}" type="pres">
      <dgm:prSet presAssocID="{0AA79F4E-45CE-4391-B137-7097F14F15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85CCF-F377-418A-818F-983F7C39EA65}" type="pres">
      <dgm:prSet presAssocID="{5E00595A-E26C-430A-AED3-4EFAB2C5993B}" presName="sp" presStyleCnt="0"/>
      <dgm:spPr/>
    </dgm:pt>
    <dgm:pt modelId="{F927294A-3EEB-4863-993D-3D610C9F5339}" type="pres">
      <dgm:prSet presAssocID="{D7396A7E-B771-439A-B76D-C8193C513801}" presName="composite" presStyleCnt="0"/>
      <dgm:spPr/>
    </dgm:pt>
    <dgm:pt modelId="{1CFF70F9-AA4A-471C-AE6E-B5430F3C0131}" type="pres">
      <dgm:prSet presAssocID="{D7396A7E-B771-439A-B76D-C8193C5138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6D351-903E-4F63-991A-4E6847321B47}" type="pres">
      <dgm:prSet presAssocID="{D7396A7E-B771-439A-B76D-C8193C5138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B3EB9-5202-41D6-BD67-94B229337B73}" type="pres">
      <dgm:prSet presAssocID="{8C3685A4-283C-4837-AC46-995C22C3E40D}" presName="sp" presStyleCnt="0"/>
      <dgm:spPr/>
    </dgm:pt>
    <dgm:pt modelId="{35E82030-F28C-43DC-AD3D-B1428D1C53D5}" type="pres">
      <dgm:prSet presAssocID="{0D9F5872-577A-4C4E-9F88-8E15C37A5D62}" presName="composite" presStyleCnt="0"/>
      <dgm:spPr/>
    </dgm:pt>
    <dgm:pt modelId="{0723901B-4319-4037-B6E9-635A4A3A0DD4}" type="pres">
      <dgm:prSet presAssocID="{0D9F5872-577A-4C4E-9F88-8E15C37A5D6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2EB6B-28F4-4CB2-91AF-1F1F21573AAB}" type="pres">
      <dgm:prSet presAssocID="{0D9F5872-577A-4C4E-9F88-8E15C37A5D6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30D69-22AF-455B-A824-61BAD0CF5229}" type="presOf" srcId="{0AA79F4E-45CE-4391-B137-7097F14F15FB}" destId="{A8E5AD68-67BC-4BE9-BB44-DA647EF94EE0}" srcOrd="0" destOrd="0" presId="urn:microsoft.com/office/officeart/2005/8/layout/chevron2"/>
    <dgm:cxn modelId="{57E04C0E-AD98-4E5C-9088-EB645A9B5625}" srcId="{C6CAA019-8CB7-47D3-A651-B063FFBE327A}" destId="{D7396A7E-B771-439A-B76D-C8193C513801}" srcOrd="1" destOrd="0" parTransId="{B74997F3-ADEB-48C9-950D-B84D40051EA3}" sibTransId="{8C3685A4-283C-4837-AC46-995C22C3E40D}"/>
    <dgm:cxn modelId="{8542F128-13C9-4962-B270-60C5193ACED9}" srcId="{D7396A7E-B771-439A-B76D-C8193C513801}" destId="{6568F30B-B19B-42BC-B306-170E647797D5}" srcOrd="0" destOrd="0" parTransId="{72C70424-B678-4CCF-96E6-59749D8093B3}" sibTransId="{F5671C92-FB1A-42BD-BE00-08DA65552AA8}"/>
    <dgm:cxn modelId="{31FA230A-D2E6-434D-9062-3D825ED32C5D}" type="presOf" srcId="{E5D42614-539A-410F-A6A2-01B6BD2B69F5}" destId="{9F32EB6B-28F4-4CB2-91AF-1F1F21573AAB}" srcOrd="0" destOrd="0" presId="urn:microsoft.com/office/officeart/2005/8/layout/chevron2"/>
    <dgm:cxn modelId="{CF220447-5B16-4B20-A717-6B1BE8A8BFFD}" type="presOf" srcId="{0D9F5872-577A-4C4E-9F88-8E15C37A5D62}" destId="{0723901B-4319-4037-B6E9-635A4A3A0DD4}" srcOrd="0" destOrd="0" presId="urn:microsoft.com/office/officeart/2005/8/layout/chevron2"/>
    <dgm:cxn modelId="{E688B7E0-DAAB-4C58-B102-245321702946}" srcId="{C6CAA019-8CB7-47D3-A651-B063FFBE327A}" destId="{0AA79F4E-45CE-4391-B137-7097F14F15FB}" srcOrd="0" destOrd="0" parTransId="{2A5239C9-9397-46AC-98FA-5319D770B43C}" sibTransId="{5E00595A-E26C-430A-AED3-4EFAB2C5993B}"/>
    <dgm:cxn modelId="{2E611C26-4803-4013-B14E-70316D3530CE}" type="presOf" srcId="{D7396A7E-B771-439A-B76D-C8193C513801}" destId="{1CFF70F9-AA4A-471C-AE6E-B5430F3C0131}" srcOrd="0" destOrd="0" presId="urn:microsoft.com/office/officeart/2005/8/layout/chevron2"/>
    <dgm:cxn modelId="{97DDED6B-B44B-464B-9EC3-C51CDBCDE5F7}" srcId="{C6CAA019-8CB7-47D3-A651-B063FFBE327A}" destId="{0D9F5872-577A-4C4E-9F88-8E15C37A5D62}" srcOrd="2" destOrd="0" parTransId="{AD973A05-2F29-4808-8E4F-315134F7F858}" sibTransId="{6036EAF9-4579-4AD1-960C-2371888C5B36}"/>
    <dgm:cxn modelId="{55267E70-9891-495F-8047-14C89D2F79E6}" type="presOf" srcId="{6568F30B-B19B-42BC-B306-170E647797D5}" destId="{25B6D351-903E-4F63-991A-4E6847321B47}" srcOrd="0" destOrd="0" presId="urn:microsoft.com/office/officeart/2005/8/layout/chevron2"/>
    <dgm:cxn modelId="{2BF2A933-7871-49A4-97DC-B5C74F30631A}" srcId="{0D9F5872-577A-4C4E-9F88-8E15C37A5D62}" destId="{E5D42614-539A-410F-A6A2-01B6BD2B69F5}" srcOrd="0" destOrd="0" parTransId="{D12C28EB-DD57-496F-AB51-C8DAC8D73BD0}" sibTransId="{57693C72-E775-4228-98A3-CB43824BACE4}"/>
    <dgm:cxn modelId="{0D9013F8-B08C-449C-B3CE-3C992252C86D}" srcId="{0AA79F4E-45CE-4391-B137-7097F14F15FB}" destId="{2D4C6F48-EBC3-4C65-8031-B3A0D19B77F9}" srcOrd="0" destOrd="0" parTransId="{DF0E8159-A37E-4E50-A296-F04B1498548E}" sibTransId="{B0AFA383-C66B-4321-B567-BEF9403110DF}"/>
    <dgm:cxn modelId="{0D6D8944-6E0E-40A1-9392-255012D18634}" type="presOf" srcId="{C6CAA019-8CB7-47D3-A651-B063FFBE327A}" destId="{7523DC1E-4D4E-4975-8BD9-18AD655BDE21}" srcOrd="0" destOrd="0" presId="urn:microsoft.com/office/officeart/2005/8/layout/chevron2"/>
    <dgm:cxn modelId="{8AEB21BA-2BCA-4764-B0CF-E08B51F4DD70}" type="presOf" srcId="{2D4C6F48-EBC3-4C65-8031-B3A0D19B77F9}" destId="{D52459E3-6134-4FA8-BB71-82D1FD1E7416}" srcOrd="0" destOrd="0" presId="urn:microsoft.com/office/officeart/2005/8/layout/chevron2"/>
    <dgm:cxn modelId="{B72DA5F8-A9AC-4EDD-951A-85DA136B3D30}" type="presParOf" srcId="{7523DC1E-4D4E-4975-8BD9-18AD655BDE21}" destId="{44690E51-05DD-4A36-8F98-0CCA328921B9}" srcOrd="0" destOrd="0" presId="urn:microsoft.com/office/officeart/2005/8/layout/chevron2"/>
    <dgm:cxn modelId="{1BB35748-E92C-4C68-828C-79B80B6F7A6D}" type="presParOf" srcId="{44690E51-05DD-4A36-8F98-0CCA328921B9}" destId="{A8E5AD68-67BC-4BE9-BB44-DA647EF94EE0}" srcOrd="0" destOrd="0" presId="urn:microsoft.com/office/officeart/2005/8/layout/chevron2"/>
    <dgm:cxn modelId="{3093E64C-14F6-44E0-AD1B-5459F10D0B92}" type="presParOf" srcId="{44690E51-05DD-4A36-8F98-0CCA328921B9}" destId="{D52459E3-6134-4FA8-BB71-82D1FD1E7416}" srcOrd="1" destOrd="0" presId="urn:microsoft.com/office/officeart/2005/8/layout/chevron2"/>
    <dgm:cxn modelId="{A026377B-92AF-4C40-ACA3-3F9506AE6DEE}" type="presParOf" srcId="{7523DC1E-4D4E-4975-8BD9-18AD655BDE21}" destId="{61485CCF-F377-418A-818F-983F7C39EA65}" srcOrd="1" destOrd="0" presId="urn:microsoft.com/office/officeart/2005/8/layout/chevron2"/>
    <dgm:cxn modelId="{944CEB10-D09D-4A74-918F-D2380DF1426A}" type="presParOf" srcId="{7523DC1E-4D4E-4975-8BD9-18AD655BDE21}" destId="{F927294A-3EEB-4863-993D-3D610C9F5339}" srcOrd="2" destOrd="0" presId="urn:microsoft.com/office/officeart/2005/8/layout/chevron2"/>
    <dgm:cxn modelId="{F0AD82F8-A3DC-4721-B8D1-917A13603A45}" type="presParOf" srcId="{F927294A-3EEB-4863-993D-3D610C9F5339}" destId="{1CFF70F9-AA4A-471C-AE6E-B5430F3C0131}" srcOrd="0" destOrd="0" presId="urn:microsoft.com/office/officeart/2005/8/layout/chevron2"/>
    <dgm:cxn modelId="{C4E1E9BC-CCCE-4BF7-8CA5-E52D34B5781E}" type="presParOf" srcId="{F927294A-3EEB-4863-993D-3D610C9F5339}" destId="{25B6D351-903E-4F63-991A-4E6847321B47}" srcOrd="1" destOrd="0" presId="urn:microsoft.com/office/officeart/2005/8/layout/chevron2"/>
    <dgm:cxn modelId="{02B9E835-DEC5-4896-872A-B67D71F984B9}" type="presParOf" srcId="{7523DC1E-4D4E-4975-8BD9-18AD655BDE21}" destId="{3AAB3EB9-5202-41D6-BD67-94B229337B73}" srcOrd="3" destOrd="0" presId="urn:microsoft.com/office/officeart/2005/8/layout/chevron2"/>
    <dgm:cxn modelId="{B41EB8D3-EBBA-4705-A479-CCE269ACADE1}" type="presParOf" srcId="{7523DC1E-4D4E-4975-8BD9-18AD655BDE21}" destId="{35E82030-F28C-43DC-AD3D-B1428D1C53D5}" srcOrd="4" destOrd="0" presId="urn:microsoft.com/office/officeart/2005/8/layout/chevron2"/>
    <dgm:cxn modelId="{19EA3D30-4CBC-4746-8BE0-A71D4FA579AE}" type="presParOf" srcId="{35E82030-F28C-43DC-AD3D-B1428D1C53D5}" destId="{0723901B-4319-4037-B6E9-635A4A3A0DD4}" srcOrd="0" destOrd="0" presId="urn:microsoft.com/office/officeart/2005/8/layout/chevron2"/>
    <dgm:cxn modelId="{59DC4671-F68F-44B4-B534-277C7011820E}" type="presParOf" srcId="{35E82030-F28C-43DC-AD3D-B1428D1C53D5}" destId="{9F32EB6B-28F4-4CB2-91AF-1F1F21573A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88206-D618-426E-9E18-1CAE9A61ED0B}">
      <dsp:nvSpPr>
        <dsp:cNvPr id="0" name=""/>
        <dsp:cNvSpPr/>
      </dsp:nvSpPr>
      <dsp:spPr>
        <a:xfrm>
          <a:off x="4934197" y="2681"/>
          <a:ext cx="2291937" cy="148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Создание зоны отдыха</a:t>
          </a:r>
          <a:endParaRPr lang="ru-RU" sz="2200" b="1" kern="1200" dirty="0"/>
        </a:p>
      </dsp:txBody>
      <dsp:txXfrm>
        <a:off x="5006921" y="75405"/>
        <a:ext cx="2146489" cy="1344311"/>
      </dsp:txXfrm>
    </dsp:sp>
    <dsp:sp modelId="{A1C5EBB8-B0B4-4D4B-B385-6BA19273E853}">
      <dsp:nvSpPr>
        <dsp:cNvPr id="0" name=""/>
        <dsp:cNvSpPr/>
      </dsp:nvSpPr>
      <dsp:spPr>
        <a:xfrm>
          <a:off x="3104427" y="747560"/>
          <a:ext cx="5951478" cy="5951478"/>
        </a:xfrm>
        <a:custGeom>
          <a:avLst/>
          <a:gdLst/>
          <a:ahLst/>
          <a:cxnLst/>
          <a:rect l="0" t="0" r="0" b="0"/>
          <a:pathLst>
            <a:path>
              <a:moveTo>
                <a:pt x="4137444" y="236129"/>
              </a:moveTo>
              <a:arcTo wR="2975739" hR="2975739" stAng="17578735" swAng="19609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43B9E-025C-4351-8589-E30B02E1D24F}">
      <dsp:nvSpPr>
        <dsp:cNvPr id="0" name=""/>
        <dsp:cNvSpPr/>
      </dsp:nvSpPr>
      <dsp:spPr>
        <a:xfrm>
          <a:off x="7764293" y="2058866"/>
          <a:ext cx="2291937" cy="148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Эстетическое украшение территории</a:t>
          </a:r>
          <a:endParaRPr lang="ru-RU" sz="2200" b="1" kern="1200" dirty="0"/>
        </a:p>
      </dsp:txBody>
      <dsp:txXfrm>
        <a:off x="7837017" y="2131590"/>
        <a:ext cx="2146489" cy="1344311"/>
      </dsp:txXfrm>
    </dsp:sp>
    <dsp:sp modelId="{2B9F7339-54C2-40E5-B2F1-BEE6DF9A6117}">
      <dsp:nvSpPr>
        <dsp:cNvPr id="0" name=""/>
        <dsp:cNvSpPr/>
      </dsp:nvSpPr>
      <dsp:spPr>
        <a:xfrm>
          <a:off x="3104427" y="747560"/>
          <a:ext cx="5951478" cy="5951478"/>
        </a:xfrm>
        <a:custGeom>
          <a:avLst/>
          <a:gdLst/>
          <a:ahLst/>
          <a:cxnLst/>
          <a:rect l="0" t="0" r="0" b="0"/>
          <a:pathLst>
            <a:path>
              <a:moveTo>
                <a:pt x="5947404" y="2820082"/>
              </a:moveTo>
              <a:arcTo wR="2975739" hR="2975739" stAng="21420095" swAng="21958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D62E9-A6BE-4538-8438-E1C484AF5E14}">
      <dsp:nvSpPr>
        <dsp:cNvPr id="0" name=""/>
        <dsp:cNvSpPr/>
      </dsp:nvSpPr>
      <dsp:spPr>
        <a:xfrm>
          <a:off x="6683293" y="5385843"/>
          <a:ext cx="2291937" cy="148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Обеспечение досуга жителей округа</a:t>
          </a:r>
          <a:endParaRPr lang="ru-RU" sz="2200" b="1" kern="1200" dirty="0"/>
        </a:p>
      </dsp:txBody>
      <dsp:txXfrm>
        <a:off x="6756017" y="5458567"/>
        <a:ext cx="2146489" cy="1344311"/>
      </dsp:txXfrm>
    </dsp:sp>
    <dsp:sp modelId="{EECF3BAA-31F6-4B6D-91AE-6806BD55A73D}">
      <dsp:nvSpPr>
        <dsp:cNvPr id="0" name=""/>
        <dsp:cNvSpPr/>
      </dsp:nvSpPr>
      <dsp:spPr>
        <a:xfrm>
          <a:off x="3104427" y="747560"/>
          <a:ext cx="5951478" cy="5951478"/>
        </a:xfrm>
        <a:custGeom>
          <a:avLst/>
          <a:gdLst/>
          <a:ahLst/>
          <a:cxnLst/>
          <a:rect l="0" t="0" r="0" b="0"/>
          <a:pathLst>
            <a:path>
              <a:moveTo>
                <a:pt x="3567048" y="5892137"/>
              </a:moveTo>
              <a:arcTo wR="2975739" hR="2975739" stAng="4712307" swAng="13753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76D3F-9817-4C73-B2EE-CB639053E8B5}">
      <dsp:nvSpPr>
        <dsp:cNvPr id="0" name=""/>
        <dsp:cNvSpPr/>
      </dsp:nvSpPr>
      <dsp:spPr>
        <a:xfrm>
          <a:off x="3185102" y="5385843"/>
          <a:ext cx="2291937" cy="148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Интересная фотозона</a:t>
          </a:r>
          <a:endParaRPr lang="ru-RU" sz="2200" b="1" kern="1200" dirty="0"/>
        </a:p>
      </dsp:txBody>
      <dsp:txXfrm>
        <a:off x="3257826" y="5458567"/>
        <a:ext cx="2146489" cy="1344311"/>
      </dsp:txXfrm>
    </dsp:sp>
    <dsp:sp modelId="{111442B5-3796-4EBF-A333-E02F29F423F7}">
      <dsp:nvSpPr>
        <dsp:cNvPr id="0" name=""/>
        <dsp:cNvSpPr/>
      </dsp:nvSpPr>
      <dsp:spPr>
        <a:xfrm>
          <a:off x="3104427" y="747560"/>
          <a:ext cx="5951478" cy="5951478"/>
        </a:xfrm>
        <a:custGeom>
          <a:avLst/>
          <a:gdLst/>
          <a:ahLst/>
          <a:cxnLst/>
          <a:rect l="0" t="0" r="0" b="0"/>
          <a:pathLst>
            <a:path>
              <a:moveTo>
                <a:pt x="497158" y="4622451"/>
              </a:moveTo>
              <a:arcTo wR="2975739" hR="2975739" stAng="8784050" swAng="21958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1F370-C1EB-401C-AA67-E629BA1AA18B}">
      <dsp:nvSpPr>
        <dsp:cNvPr id="0" name=""/>
        <dsp:cNvSpPr/>
      </dsp:nvSpPr>
      <dsp:spPr>
        <a:xfrm>
          <a:off x="2104101" y="2058866"/>
          <a:ext cx="2291937" cy="148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Подарок к юбилею школы</a:t>
          </a:r>
          <a:endParaRPr lang="ru-RU" sz="2200" b="1" kern="1200" dirty="0"/>
        </a:p>
      </dsp:txBody>
      <dsp:txXfrm>
        <a:off x="2176825" y="2131590"/>
        <a:ext cx="2146489" cy="1344311"/>
      </dsp:txXfrm>
    </dsp:sp>
    <dsp:sp modelId="{999951CF-269D-4154-8550-DF28C9BADE8D}">
      <dsp:nvSpPr>
        <dsp:cNvPr id="0" name=""/>
        <dsp:cNvSpPr/>
      </dsp:nvSpPr>
      <dsp:spPr>
        <a:xfrm>
          <a:off x="3104427" y="747560"/>
          <a:ext cx="5951478" cy="5951478"/>
        </a:xfrm>
        <a:custGeom>
          <a:avLst/>
          <a:gdLst/>
          <a:ahLst/>
          <a:cxnLst/>
          <a:rect l="0" t="0" r="0" b="0"/>
          <a:pathLst>
            <a:path>
              <a:moveTo>
                <a:pt x="518613" y="1297180"/>
              </a:moveTo>
              <a:arcTo wR="2975739" hR="2975739" stAng="12860310" swAng="19609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AD68-67BC-4BE9-BB44-DA647EF94EE0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</a:t>
          </a:r>
          <a:endParaRPr lang="ru-RU" sz="3800" kern="1200" dirty="0"/>
        </a:p>
      </dsp:txBody>
      <dsp:txXfrm rot="-5400000">
        <a:off x="1" y="679096"/>
        <a:ext cx="1352020" cy="579438"/>
      </dsp:txXfrm>
    </dsp:sp>
    <dsp:sp modelId="{D52459E3-6134-4FA8-BB71-82D1FD1E7416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70C0"/>
              </a:solidFill>
            </a:rPr>
            <a:t>Школьникам и родителям необходимы скамейки в школьном парке </a:t>
          </a:r>
          <a:endParaRPr lang="ru-RU" sz="2600" b="1" kern="1200" dirty="0">
            <a:solidFill>
              <a:srgbClr val="0070C0"/>
            </a:solidFill>
          </a:endParaRPr>
        </a:p>
      </dsp:txBody>
      <dsp:txXfrm rot="-5400000">
        <a:off x="1352020" y="64373"/>
        <a:ext cx="6714693" cy="1132875"/>
      </dsp:txXfrm>
    </dsp:sp>
    <dsp:sp modelId="{1CFF70F9-AA4A-471C-AE6E-B5430F3C0131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</a:t>
          </a:r>
          <a:endParaRPr lang="ru-RU" sz="3800" kern="1200" dirty="0"/>
        </a:p>
      </dsp:txBody>
      <dsp:txXfrm rot="-5400000">
        <a:off x="1" y="2419614"/>
        <a:ext cx="1352020" cy="579438"/>
      </dsp:txXfrm>
    </dsp:sp>
    <dsp:sp modelId="{25B6D351-903E-4F63-991A-4E6847321B47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70C0"/>
              </a:solidFill>
            </a:rPr>
            <a:t>Декоративные </a:t>
          </a:r>
          <a:r>
            <a:rPr lang="ru-RU" sz="2600" b="1" kern="1200" smtClean="0">
              <a:solidFill>
                <a:srgbClr val="0070C0"/>
              </a:solidFill>
            </a:rPr>
            <a:t>скамейки будут </a:t>
          </a:r>
          <a:r>
            <a:rPr lang="ru-RU" sz="2600" b="1" kern="1200" dirty="0" smtClean="0">
              <a:solidFill>
                <a:srgbClr val="0070C0"/>
              </a:solidFill>
            </a:rPr>
            <a:t>эстетическим  дополнением школьного парка и Октябрьского округа</a:t>
          </a:r>
          <a:endParaRPr lang="ru-RU" sz="2600" b="1" kern="1200" dirty="0">
            <a:solidFill>
              <a:srgbClr val="0070C0"/>
            </a:solidFill>
          </a:endParaRPr>
        </a:p>
      </dsp:txBody>
      <dsp:txXfrm rot="-5400000">
        <a:off x="1352020" y="1804891"/>
        <a:ext cx="6714693" cy="1132875"/>
      </dsp:txXfrm>
    </dsp:sp>
    <dsp:sp modelId="{0723901B-4319-4037-B6E9-635A4A3A0DD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</a:t>
          </a:r>
          <a:endParaRPr lang="ru-RU" sz="3800" kern="1200" dirty="0"/>
        </a:p>
      </dsp:txBody>
      <dsp:txXfrm rot="-5400000">
        <a:off x="1" y="4160131"/>
        <a:ext cx="1352020" cy="579438"/>
      </dsp:txXfrm>
    </dsp:sp>
    <dsp:sp modelId="{9F32EB6B-28F4-4CB2-91AF-1F1F21573AAB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FF0000"/>
              </a:solidFill>
            </a:rPr>
            <a:t>Декоративные скамейки станут прекрасным подарком к юбилею нашей любимой школы № 11!!!</a:t>
          </a:r>
          <a:endParaRPr lang="ru-RU" sz="2600" b="1" kern="1200" dirty="0">
            <a:solidFill>
              <a:srgbClr val="FF0000"/>
            </a:solidFill>
          </a:endParaRPr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8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2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5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2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9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4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3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6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9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E284B-82BF-4AF0-8068-56022517415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9D43-FF34-42F7-B4D7-0BEAC336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0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997" y="190562"/>
            <a:ext cx="11430000" cy="642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2640" y="190562"/>
            <a:ext cx="8046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Муниципальное бюджетное общеобразовательное учреждение муниципального образования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«Город Архангельск»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«Средняя школа № 11»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880" y="320052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Проект для участия в конкурсе «Большая перемена»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«Эко-парк -11»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2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10" y="0"/>
            <a:ext cx="5072148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Цель проекта: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510" y="1044229"/>
            <a:ext cx="493083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становка в парковой зоне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 территории школы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декоративных скамеек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 виде бабочек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32" y="148421"/>
            <a:ext cx="4999778" cy="659320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Стрелка вправо 4"/>
          <p:cNvSpPr/>
          <p:nvPr/>
        </p:nvSpPr>
        <p:spPr>
          <a:xfrm>
            <a:off x="4838006" y="3823854"/>
            <a:ext cx="1257993" cy="13632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35" y="3219898"/>
            <a:ext cx="3687062" cy="30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1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6346"/>
            <a:ext cx="1874519" cy="14419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19" y="0"/>
            <a:ext cx="404588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Задачи проекта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14499" y="1832652"/>
            <a:ext cx="3024722" cy="295162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4363236"/>
              </p:ext>
            </p:extLst>
          </p:nvPr>
        </p:nvGraphicFramePr>
        <p:xfrm>
          <a:off x="-391886" y="0"/>
          <a:ext cx="12160333" cy="6976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 descr="9189_x9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76464" y="168813"/>
            <a:ext cx="2400549" cy="1814732"/>
          </a:xfrm>
          <a:prstGeom prst="rect">
            <a:avLst/>
          </a:prstGeom>
        </p:spPr>
      </p:pic>
      <p:pic>
        <p:nvPicPr>
          <p:cNvPr id="7" name="Рисунок 6" descr="depositphotos_101194110-stock-illustration-kids-playing-in-the-playgroun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14813" y="4234375"/>
            <a:ext cx="3017519" cy="2011679"/>
          </a:xfrm>
          <a:prstGeom prst="rect">
            <a:avLst/>
          </a:prstGeom>
        </p:spPr>
      </p:pic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791" y="3685735"/>
            <a:ext cx="2625779" cy="1747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67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210381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Исследование посещаемости парковой зоны школы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798" y="2027504"/>
            <a:ext cx="4012383" cy="383890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36657"/>
              </p:ext>
            </p:extLst>
          </p:nvPr>
        </p:nvGraphicFramePr>
        <p:xfrm>
          <a:off x="4951828" y="1504614"/>
          <a:ext cx="6780628" cy="5203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314"/>
                <a:gridCol w="3390314"/>
              </a:tblGrid>
              <a:tr h="20030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Месяц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(2019-2020 учебный год)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Среднее количество людей </a:t>
                      </a:r>
                      <a:br>
                        <a:rPr lang="ru-RU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(с учётом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учащихся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), гуляющих в школьном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парке более 30 минут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53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Сентябрь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53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Октябрь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183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53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Ноябрь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130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53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Декабрь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190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53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Январь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193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53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Февраль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190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53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Март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197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99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34.userapi.com/c846320/v846320853/9bb39/m_DTCZ4Ujg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35" y="2771335"/>
            <a:ext cx="3361248" cy="32777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Актуальность проекта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1591" y="1502068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Результаты опроса учащихся школы и их родителей: </a:t>
            </a:r>
            <a:r>
              <a:rPr lang="ru-RU" b="1" dirty="0" smtClean="0">
                <a:solidFill>
                  <a:srgbClr val="00B050"/>
                </a:solidFill>
              </a:rPr>
              <a:t>«Необходимы ли школьному парку декоративные скамейки?»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09822" y="1688123"/>
          <a:ext cx="10283483" cy="567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План расположения декоративных скамеек в школьном парке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s://stopzvuk54.ru/images/zamer-kuh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0632" y="1297744"/>
            <a:ext cx="4287129" cy="428712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73723" y="1617785"/>
            <a:ext cx="7132320" cy="44735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929" y="4065246"/>
            <a:ext cx="849991" cy="717770"/>
          </a:xfrm>
          <a:prstGeom prst="rect">
            <a:avLst/>
          </a:prstGeom>
          <a:noFill/>
        </p:spPr>
      </p:pic>
      <p:pic>
        <p:nvPicPr>
          <p:cNvPr id="8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0857" y="2881215"/>
            <a:ext cx="849991" cy="717770"/>
          </a:xfrm>
          <a:prstGeom prst="rect">
            <a:avLst/>
          </a:prstGeom>
          <a:noFill/>
        </p:spPr>
      </p:pic>
      <p:pic>
        <p:nvPicPr>
          <p:cNvPr id="9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572" y="5089844"/>
            <a:ext cx="849991" cy="717770"/>
          </a:xfrm>
          <a:prstGeom prst="rect">
            <a:avLst/>
          </a:prstGeom>
          <a:noFill/>
        </p:spPr>
      </p:pic>
      <p:pic>
        <p:nvPicPr>
          <p:cNvPr id="10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117" y="4372391"/>
            <a:ext cx="849991" cy="717770"/>
          </a:xfrm>
          <a:prstGeom prst="rect">
            <a:avLst/>
          </a:prstGeom>
          <a:noFill/>
        </p:spPr>
      </p:pic>
      <p:pic>
        <p:nvPicPr>
          <p:cNvPr id="11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9985" y="3289179"/>
            <a:ext cx="849991" cy="717770"/>
          </a:xfrm>
          <a:prstGeom prst="rect">
            <a:avLst/>
          </a:prstGeom>
          <a:noFill/>
        </p:spPr>
      </p:pic>
      <p:pic>
        <p:nvPicPr>
          <p:cNvPr id="12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2040" y="1840206"/>
            <a:ext cx="849991" cy="717770"/>
          </a:xfrm>
          <a:prstGeom prst="rect">
            <a:avLst/>
          </a:prstGeom>
          <a:noFill/>
        </p:spPr>
      </p:pic>
      <p:pic>
        <p:nvPicPr>
          <p:cNvPr id="13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314" y="2965622"/>
            <a:ext cx="849991" cy="717770"/>
          </a:xfrm>
          <a:prstGeom prst="rect">
            <a:avLst/>
          </a:prstGeom>
          <a:noFill/>
        </p:spPr>
      </p:pic>
      <p:pic>
        <p:nvPicPr>
          <p:cNvPr id="14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474" y="2079356"/>
            <a:ext cx="849991" cy="717770"/>
          </a:xfrm>
          <a:prstGeom prst="rect">
            <a:avLst/>
          </a:prstGeom>
          <a:noFill/>
        </p:spPr>
      </p:pic>
      <p:pic>
        <p:nvPicPr>
          <p:cNvPr id="15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997" y="1966816"/>
            <a:ext cx="849991" cy="717770"/>
          </a:xfrm>
          <a:prstGeom prst="rect">
            <a:avLst/>
          </a:prstGeom>
          <a:noFill/>
        </p:spPr>
      </p:pic>
      <p:pic>
        <p:nvPicPr>
          <p:cNvPr id="16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141" y="4625609"/>
            <a:ext cx="849991" cy="717770"/>
          </a:xfrm>
          <a:prstGeom prst="rect">
            <a:avLst/>
          </a:prstGeom>
          <a:noFill/>
        </p:spPr>
      </p:pic>
      <p:pic>
        <p:nvPicPr>
          <p:cNvPr id="17" name="Picture 6" descr="https://avatars.mds.yandex.net/get-pdb/1345964/dccf8365-2d20-4b9a-9ae8-b41b1dda5a3c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679" y="5272723"/>
            <a:ext cx="849991" cy="717770"/>
          </a:xfrm>
          <a:prstGeom prst="rect">
            <a:avLst/>
          </a:prstGeom>
          <a:noFill/>
        </p:spPr>
      </p:pic>
      <p:pic>
        <p:nvPicPr>
          <p:cNvPr id="5128" name="Picture 8" descr="https://im0-tub-ru.yandex.net/i?id=5eb7aad886cb9b5af52dada5a8b2004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155" y="3165550"/>
            <a:ext cx="835512" cy="835512"/>
          </a:xfrm>
          <a:prstGeom prst="rect">
            <a:avLst/>
          </a:prstGeom>
          <a:noFill/>
        </p:spPr>
      </p:pic>
      <p:pic>
        <p:nvPicPr>
          <p:cNvPr id="19" name="Picture 8" descr="https://im0-tub-ru.yandex.net/i?id=5eb7aad886cb9b5af52dada5a8b2004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558" y="2614566"/>
            <a:ext cx="835512" cy="835512"/>
          </a:xfrm>
          <a:prstGeom prst="rect">
            <a:avLst/>
          </a:prstGeom>
          <a:noFill/>
        </p:spPr>
      </p:pic>
      <p:pic>
        <p:nvPicPr>
          <p:cNvPr id="20" name="Picture 8" descr="https://im0-tub-ru.yandex.net/i?id=5eb7aad886cb9b5af52dada5a8b2004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779521" y="4356616"/>
            <a:ext cx="835512" cy="835512"/>
          </a:xfrm>
          <a:prstGeom prst="rect">
            <a:avLst/>
          </a:prstGeom>
          <a:noFill/>
        </p:spPr>
      </p:pic>
      <p:pic>
        <p:nvPicPr>
          <p:cNvPr id="21" name="Picture 8" descr="https://im0-tub-ru.yandex.net/i?id=5eb7aad886cb9b5af52dada5a8b2004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788856" y="3622752"/>
            <a:ext cx="835512" cy="835512"/>
          </a:xfrm>
          <a:prstGeom prst="rect">
            <a:avLst/>
          </a:prstGeom>
          <a:noFill/>
        </p:spPr>
      </p:pic>
      <p:sp>
        <p:nvSpPr>
          <p:cNvPr id="24" name="Полилиния 23"/>
          <p:cNvSpPr/>
          <p:nvPr/>
        </p:nvSpPr>
        <p:spPr>
          <a:xfrm>
            <a:off x="1533379" y="2546252"/>
            <a:ext cx="5669280" cy="2729132"/>
          </a:xfrm>
          <a:custGeom>
            <a:avLst/>
            <a:gdLst>
              <a:gd name="connsiteX0" fmla="*/ 0 w 5669280"/>
              <a:gd name="connsiteY0" fmla="*/ 2729132 h 2729132"/>
              <a:gd name="connsiteX1" fmla="*/ 5641145 w 5669280"/>
              <a:gd name="connsiteY1" fmla="*/ 14068 h 2729132"/>
              <a:gd name="connsiteX2" fmla="*/ 5641145 w 5669280"/>
              <a:gd name="connsiteY2" fmla="*/ 14068 h 2729132"/>
              <a:gd name="connsiteX3" fmla="*/ 5655213 w 5669280"/>
              <a:gd name="connsiteY3" fmla="*/ 0 h 2729132"/>
              <a:gd name="connsiteX4" fmla="*/ 5669280 w 5669280"/>
              <a:gd name="connsiteY4" fmla="*/ 14068 h 272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280" h="2729132">
                <a:moveTo>
                  <a:pt x="0" y="2729132"/>
                </a:moveTo>
                <a:lnTo>
                  <a:pt x="5641145" y="14068"/>
                </a:lnTo>
                <a:lnTo>
                  <a:pt x="5641145" y="14068"/>
                </a:lnTo>
                <a:cubicBezTo>
                  <a:pt x="5643490" y="11723"/>
                  <a:pt x="5650524" y="0"/>
                  <a:pt x="5655213" y="0"/>
                </a:cubicBezTo>
                <a:cubicBezTo>
                  <a:pt x="5659902" y="0"/>
                  <a:pt x="5664591" y="7034"/>
                  <a:pt x="5669280" y="14068"/>
                </a:cubicBezTo>
              </a:path>
            </a:pathLst>
          </a:custGeom>
          <a:ln cmpd="sng">
            <a:solidFill>
              <a:srgbClr val="002060"/>
            </a:solidFill>
            <a:prstDash val="dash"/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3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18224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Расчёт стоимости проекта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73870" y="1366779"/>
          <a:ext cx="10038080" cy="48230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4630"/>
                <a:gridCol w="3050602"/>
                <a:gridCol w="2007616"/>
                <a:gridCol w="2007616"/>
                <a:gridCol w="2007616"/>
              </a:tblGrid>
              <a:tr h="10254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 </a:t>
                      </a:r>
                      <a:r>
                        <a:rPr lang="ru-RU" sz="2400" b="1" dirty="0" err="1" smtClean="0"/>
                        <a:t>п</a:t>
                      </a:r>
                      <a:r>
                        <a:rPr lang="ru-RU" sz="2400" b="1" dirty="0" smtClean="0"/>
                        <a:t>/</a:t>
                      </a:r>
                      <a:r>
                        <a:rPr lang="ru-RU" sz="2400" b="1" dirty="0" err="1" smtClean="0"/>
                        <a:t>п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Объект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Цена (руб)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Стоимость (руб)</a:t>
                      </a:r>
                      <a:endParaRPr lang="ru-RU" sz="2400" b="1" dirty="0"/>
                    </a:p>
                  </a:txBody>
                  <a:tcPr/>
                </a:tc>
              </a:tr>
              <a:tr h="14812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Скамейка декоративная в виде бабочки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50000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200000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812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Установка скамейки в школьном парке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8000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351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52000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208000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02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4924" y="745588"/>
            <a:ext cx="3525721" cy="58521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95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Поддержите нас, пожалуйста: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14215" y="11979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1665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196</Words>
  <Application>Microsoft Office PowerPoint</Application>
  <PresentationFormat>Произвольный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Цель проекта:</vt:lpstr>
      <vt:lpstr>Задачи проекта</vt:lpstr>
      <vt:lpstr>Исследование посещаемости парковой зоны школы</vt:lpstr>
      <vt:lpstr>Актуальность проекта</vt:lpstr>
      <vt:lpstr>План расположения декоративных скамеек в школьном парке</vt:lpstr>
      <vt:lpstr>Расчёт стоимости проекта</vt:lpstr>
      <vt:lpstr>Поддержите нас, пожалуйста: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Акишина</dc:creator>
  <cp:lastModifiedBy>Мария Владимировна Соколова</cp:lastModifiedBy>
  <cp:revision>29</cp:revision>
  <dcterms:created xsi:type="dcterms:W3CDTF">2020-06-02T10:55:25Z</dcterms:created>
  <dcterms:modified xsi:type="dcterms:W3CDTF">2020-06-08T08:36:20Z</dcterms:modified>
</cp:coreProperties>
</file>