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1" r:id="rId4"/>
    <p:sldId id="257" r:id="rId5"/>
    <p:sldId id="260" r:id="rId6"/>
    <p:sldId id="259" r:id="rId7"/>
    <p:sldId id="263" r:id="rId8"/>
    <p:sldId id="268" r:id="rId9"/>
    <p:sldId id="269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Благоустроенные пришкольной территории</c:v>
                </c:pt>
                <c:pt idx="1">
                  <c:v>Современные спортивные площадки</c:v>
                </c:pt>
                <c:pt idx="2">
                  <c:v>Военно-патриотическая площадка</c:v>
                </c:pt>
                <c:pt idx="3">
                  <c:v>Стенды для уличного искусства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0880F-197B-4685-A79A-CDC306515B59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2E207-CD37-474A-8CE7-F8C59739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15416"/>
            <a:ext cx="9540552" cy="7173416"/>
          </a:xfrm>
          <a:prstGeom prst="rect">
            <a:avLst/>
          </a:prstGeom>
        </p:spPr>
      </p:pic>
      <p:pic>
        <p:nvPicPr>
          <p:cNvPr id="1026" name="Picture 2" descr="C:\Users\Lenovo\Desktop\бюджет твоих возможностей\XTlfwzNgCZQ.jpg"/>
          <p:cNvPicPr>
            <a:picLocks noChangeAspect="1" noChangeArrowheads="1"/>
          </p:cNvPicPr>
          <p:nvPr/>
        </p:nvPicPr>
        <p:blipFill>
          <a:blip r:embed="rId3" cstate="print"/>
          <a:srcRect t="-8816" r="1876" b="-5999"/>
          <a:stretch>
            <a:fillRect/>
          </a:stretch>
        </p:blipFill>
        <p:spPr bwMode="auto">
          <a:xfrm>
            <a:off x="-324544" y="-315416"/>
            <a:ext cx="288032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Lenovo\Desktop\бюджет твоих возможностей\head2.png"/>
          <p:cNvPicPr>
            <a:picLocks noChangeAspect="1" noChangeArrowheads="1"/>
          </p:cNvPicPr>
          <p:nvPr/>
        </p:nvPicPr>
        <p:blipFill>
          <a:blip r:embed="rId4" cstate="print"/>
          <a:srcRect r="14359"/>
          <a:stretch>
            <a:fillRect/>
          </a:stretch>
        </p:blipFill>
        <p:spPr bwMode="auto">
          <a:xfrm>
            <a:off x="6948264" y="-171400"/>
            <a:ext cx="1944216" cy="18384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340768"/>
            <a:ext cx="67687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«ДВОР 10</a:t>
            </a:r>
            <a:r>
              <a:rPr lang="ru-RU" sz="5400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(в рамках проекта «Большая перемена)</a:t>
            </a:r>
            <a:endParaRPr lang="ru-RU" sz="2800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640" y="4437112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Архангельск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471592" y="4221088"/>
            <a:ext cx="3672408" cy="165618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вторы проекта: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Астанин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Дмитрий, Баранов Глеб,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оптева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Самиев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Руитан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учащиеся 10 класса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СШ № 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Поддержите нашу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мечту!</a:t>
            </a: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ногофункциональная площадка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базе школы МБОУ СШ № 10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«Двор 10»</a:t>
            </a:r>
            <a:endParaRPr lang="ru-RU" sz="32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бюджет твоих возможностей\LW-5tq4WovI.jpg"/>
          <p:cNvPicPr>
            <a:picLocks noChangeAspect="1" noChangeArrowheads="1"/>
          </p:cNvPicPr>
          <p:nvPr/>
        </p:nvPicPr>
        <p:blipFill>
          <a:blip r:embed="rId3" cstate="print"/>
          <a:srcRect t="2749" b="11734"/>
          <a:stretch>
            <a:fillRect/>
          </a:stretch>
        </p:blipFill>
        <p:spPr bwMode="auto">
          <a:xfrm>
            <a:off x="1043608" y="2276872"/>
            <a:ext cx="6984776" cy="4479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543818"/>
            <a:ext cx="8229600" cy="7969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br>
              <a:rPr lang="ru-RU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мы выбрали данную инициативу?</a:t>
            </a:r>
            <a:endParaRPr lang="ru-RU" sz="40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ля проведения традиционных спортивных и военно-патриотических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проведения тренировок и мероприятий в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летнем кадетском лагере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течении учебного года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 кадетских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классов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занимаются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строевой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подготовкой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школе много ребят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увлекаются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рисованием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аниме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граффити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одарок к </a:t>
            </a: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юбилею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школы от выпускников 2021г;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могут ожидать первоклассников после уроков 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площадке.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6353877_26-p-abstraktnie-geometricheskie-foni-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35875" y="0"/>
            <a:ext cx="7908833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Итоги анкетирования 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«Какой ты видишь школу через 10 лет?»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среди учащихся 10 классов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показали следующие результаты: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844824"/>
          <a:ext cx="81369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76672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 мы </a:t>
            </a:r>
            <a:r>
              <a:rPr lang="ru-RU" sz="4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решили объединить   направления:</a:t>
            </a: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" name="Рисунок 12" descr="nk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276872"/>
            <a:ext cx="2520280" cy="2520280"/>
          </a:xfrm>
          <a:prstGeom prst="rect">
            <a:avLst/>
          </a:prstGeom>
        </p:spPr>
      </p:pic>
      <p:pic>
        <p:nvPicPr>
          <p:cNvPr id="14" name="Рисунок 13" descr="balonchiki-kraska-cvet.jpg"/>
          <p:cNvPicPr>
            <a:picLocks noChangeAspect="1"/>
          </p:cNvPicPr>
          <p:nvPr/>
        </p:nvPicPr>
        <p:blipFill>
          <a:blip r:embed="rId4" cstate="print"/>
          <a:srcRect l="15039" t="-2187" r="12273"/>
          <a:stretch>
            <a:fillRect/>
          </a:stretch>
        </p:blipFill>
        <p:spPr>
          <a:xfrm>
            <a:off x="5724128" y="2420888"/>
            <a:ext cx="3419872" cy="2704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JZufiSyHsFo.jpg"/>
          <p:cNvPicPr>
            <a:picLocks noChangeAspect="1"/>
          </p:cNvPicPr>
          <p:nvPr/>
        </p:nvPicPr>
        <p:blipFill>
          <a:blip r:embed="rId5" cstate="print"/>
          <a:srcRect l="2187" t="2187" b="3751"/>
          <a:stretch>
            <a:fillRect/>
          </a:stretch>
        </p:blipFill>
        <p:spPr>
          <a:xfrm>
            <a:off x="2771800" y="2204864"/>
            <a:ext cx="3096344" cy="2977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16024" y="5013176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Военно-патриотическое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537321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Спортивное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522920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Уличное искусство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86353877_26-p-abstraktnie-geometricheskie-foni-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660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Цель инициативы:</a:t>
            </a:r>
            <a:endParaRPr lang="ru-RU" sz="5400" b="1" cap="none" spc="0" dirty="0">
              <a:ln w="10541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многофункциональной площадки для спортивных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проведения военно-патриотических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мероприятий и граффити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63a6cab2e3be06a074a910c18a0252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21717" y="2698762"/>
            <a:ext cx="3505288" cy="4389699"/>
          </a:xfrm>
          <a:prstGeom prst="snip2DiagRect">
            <a:avLst>
              <a:gd name="adj1" fmla="val 197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9372be99e9fed23e1e9f315db1552ffbf2a75969.jpg"/>
          <p:cNvPicPr>
            <a:picLocks noChangeAspect="1"/>
          </p:cNvPicPr>
          <p:nvPr/>
        </p:nvPicPr>
        <p:blipFill>
          <a:blip r:embed="rId4" cstate="print"/>
          <a:srcRect t="2751"/>
          <a:stretch>
            <a:fillRect/>
          </a:stretch>
        </p:blipFill>
        <p:spPr>
          <a:xfrm flipH="1">
            <a:off x="4701316" y="2924944"/>
            <a:ext cx="4442684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69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Ожидаемые результаты проекта:</a:t>
            </a:r>
            <a:endParaRPr lang="ru-RU" sz="44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80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Поднятие</a:t>
            </a:r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патриотического духа учащихся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03_big.jpg"/>
          <p:cNvPicPr>
            <a:picLocks noChangeAspect="1"/>
          </p:cNvPicPr>
          <p:nvPr/>
        </p:nvPicPr>
        <p:blipFill>
          <a:blip r:embed="rId3" cstate="print"/>
          <a:srcRect t="29222" r="14954" b="11641"/>
          <a:stretch>
            <a:fillRect/>
          </a:stretch>
        </p:blipFill>
        <p:spPr>
          <a:xfrm>
            <a:off x="179512" y="2420888"/>
            <a:ext cx="436382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55323460991878.jpg"/>
          <p:cNvPicPr>
            <a:picLocks noChangeAspect="1"/>
          </p:cNvPicPr>
          <p:nvPr/>
        </p:nvPicPr>
        <p:blipFill>
          <a:blip r:embed="rId4" cstate="print"/>
          <a:srcRect r="12201"/>
          <a:stretch>
            <a:fillRect/>
          </a:stretch>
        </p:blipFill>
        <p:spPr>
          <a:xfrm>
            <a:off x="4740483" y="3645024"/>
            <a:ext cx="4296013" cy="3027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Улучшения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уровня физической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строевой подготовки учащихся.</a:t>
            </a:r>
            <a:endParaRPr lang="ru-RU" sz="3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769.jpg_wh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428492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4" cstate="print"/>
          <a:srcRect l="7476" t="14491" r="5113" b="5328"/>
          <a:stretch>
            <a:fillRect/>
          </a:stretch>
        </p:blipFill>
        <p:spPr>
          <a:xfrm>
            <a:off x="4811683" y="4077072"/>
            <a:ext cx="422481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722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Продвижение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свободного стиля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искусства-граффити </a:t>
            </a: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массы.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Граффити - это уличное искусство,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привлекательное для бунтующих подростков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если это бунт  направить  для достижения благородных целей,  то мы получим  любимое хобби для подростков. Позволит решить проблему вандализма в городе.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_Image_2019_08_06_at_19.02.51_0.jpeg"/>
          <p:cNvPicPr>
            <a:picLocks noChangeAspect="1"/>
          </p:cNvPicPr>
          <p:nvPr/>
        </p:nvPicPr>
        <p:blipFill>
          <a:blip r:embed="rId3" cstate="print"/>
          <a:srcRect l="-10387" t="-2065" r="-16667" b="-2197"/>
          <a:stretch>
            <a:fillRect/>
          </a:stretch>
        </p:blipFill>
        <p:spPr>
          <a:xfrm>
            <a:off x="0" y="2132856"/>
            <a:ext cx="219573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2420888"/>
            <a:ext cx="601216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600" b="1" u="sng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</a:rPr>
              <a:t>мы за такие граффити:</a:t>
            </a:r>
            <a:endParaRPr lang="ru-RU" sz="3600" b="1" u="sng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Рисунок 6" descr="2517ec611910b3acc8cf9d931bc3bf.png"/>
          <p:cNvPicPr>
            <a:picLocks noChangeAspect="1"/>
          </p:cNvPicPr>
          <p:nvPr/>
        </p:nvPicPr>
        <p:blipFill>
          <a:blip r:embed="rId4" cstate="print"/>
          <a:srcRect l="34250" t="2001" r="22438" b="501"/>
          <a:stretch>
            <a:fillRect/>
          </a:stretch>
        </p:blipFill>
        <p:spPr>
          <a:xfrm>
            <a:off x="5508104" y="3414708"/>
            <a:ext cx="2814866" cy="3326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-графити-в-бой-идут-одни-старики-4495729.jpeg"/>
          <p:cNvPicPr>
            <a:picLocks noChangeAspect="1"/>
          </p:cNvPicPr>
          <p:nvPr/>
        </p:nvPicPr>
        <p:blipFill>
          <a:blip r:embed="rId5" cstate="print"/>
          <a:srcRect l="8865" t="22700" r="14403" b="18500"/>
          <a:stretch>
            <a:fillRect/>
          </a:stretch>
        </p:blipFill>
        <p:spPr>
          <a:xfrm>
            <a:off x="683568" y="4077072"/>
            <a:ext cx="4320480" cy="2494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86353877_26-p-abstraktnie-geometricheskie-foni-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4" y="1484781"/>
          <a:ext cx="8964488" cy="4104458"/>
        </p:xfrm>
        <a:graphic>
          <a:graphicData uri="http://schemas.openxmlformats.org/drawingml/2006/table">
            <a:tbl>
              <a:tblPr/>
              <a:tblGrid>
                <a:gridCol w="511328"/>
                <a:gridCol w="6535230"/>
                <a:gridCol w="1917930"/>
              </a:tblGrid>
              <a:tr h="946093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0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работ (услуг)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Стоимость,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0987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Установка баскетбольного поля, со свежим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покрытием, кольцами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высоко-прочного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пластика,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пластиковым щитом 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металлическим основанием, укладка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разметка поля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Создание плаца для строевых занятий, укладка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разметка площадки.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907 500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32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Установка скамеек по территории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площадки (10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штук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22 5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329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Установка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стендов (8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штук)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приобретение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материалов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для граффити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70 000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720">
                <a:tc gridSpan="2"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1 000 000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9" marR="6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19672" y="0"/>
            <a:ext cx="5527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Стоимость реализации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инициативы:</a:t>
            </a:r>
            <a:endParaRPr lang="ru-RU" sz="40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314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ПОЧЕМУ  мы выбрали данную инициативу?</vt:lpstr>
      <vt:lpstr>Слайд 3</vt:lpstr>
      <vt:lpstr>Слайд 4</vt:lpstr>
      <vt:lpstr>Слайд 5</vt:lpstr>
      <vt:lpstr>Ожидаемые результаты проекта:</vt:lpstr>
      <vt:lpstr>Слайд 7</vt:lpstr>
      <vt:lpstr>Слайд 8</vt:lpstr>
      <vt:lpstr>Слайд 9</vt:lpstr>
      <vt:lpstr>Поддержите нашу мечту! Многофункциональная площадка на базе школы МБОУ СШ № 10  «Двор 10»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2020-06-14T17:44:08Z</dcterms:created>
  <dcterms:modified xsi:type="dcterms:W3CDTF">2020-06-16T21:29:44Z</dcterms:modified>
</cp:coreProperties>
</file>