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8" r:id="rId6"/>
    <p:sldId id="262" r:id="rId7"/>
    <p:sldId id="269" r:id="rId8"/>
    <p:sldId id="264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3" autoAdjust="0"/>
    <p:restoredTop sz="94660"/>
  </p:normalViewPr>
  <p:slideViewPr>
    <p:cSldViewPr>
      <p:cViewPr varScale="1">
        <p:scale>
          <a:sx n="52" d="100"/>
          <a:sy n="52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E2D73-83EA-4E53-9D76-BE4E54CDB40E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D6DDA-2A53-4FA1-8014-598740F7E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5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12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5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1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18" Type="http://schemas.microsoft.com/office/2007/relationships/hdphoto" Target="../media/hdphoto14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microsoft.com/office/2007/relationships/hdphoto" Target="../media/hdphoto9.wdp"/><Relationship Id="rId10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Проект «Большая перемена»</a:t>
            </a:r>
            <a:br>
              <a:rPr lang="ru-RU" sz="3600" dirty="0" smtClean="0"/>
            </a:br>
            <a:r>
              <a:rPr lang="ru-RU" sz="3600" dirty="0" smtClean="0"/>
              <a:t>Инициатива</a:t>
            </a:r>
            <a:br>
              <a:rPr lang="ru-RU" sz="3600" dirty="0" smtClean="0"/>
            </a:br>
            <a:r>
              <a:rPr lang="ru-RU" sz="3600" dirty="0" smtClean="0"/>
              <a:t>«Школьный </a:t>
            </a:r>
            <a:r>
              <a:rPr lang="ru-RU" sz="3600" dirty="0" err="1"/>
              <a:t>автогородок</a:t>
            </a:r>
            <a:r>
              <a:rPr lang="ru-RU" sz="3600" dirty="0" smtClean="0"/>
              <a:t>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5832648" cy="15121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Руководители проекта: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Калашникова </a:t>
            </a:r>
            <a:r>
              <a:rPr lang="ru-RU" sz="1800" b="1" dirty="0">
                <a:solidFill>
                  <a:schemeClr val="tx1"/>
                </a:solidFill>
              </a:rPr>
              <a:t>Любовь </a:t>
            </a:r>
            <a:r>
              <a:rPr lang="ru-RU" sz="1800" b="1" dirty="0" smtClean="0">
                <a:solidFill>
                  <a:schemeClr val="tx1"/>
                </a:solidFill>
              </a:rPr>
              <a:t>Федоровна</a:t>
            </a:r>
            <a:r>
              <a:rPr lang="ru-RU" sz="1800" dirty="0" smtClean="0">
                <a:solidFill>
                  <a:schemeClr val="tx1"/>
                </a:solidFill>
              </a:rPr>
              <a:t>, учитель химии МБОУ СШ № 55, классный руководитель 8К класса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b="1" dirty="0" err="1">
                <a:solidFill>
                  <a:schemeClr val="tx1"/>
                </a:solidFill>
              </a:rPr>
              <a:t>Салкова</a:t>
            </a:r>
            <a:r>
              <a:rPr lang="ru-RU" sz="1800" b="1" dirty="0">
                <a:solidFill>
                  <a:schemeClr val="tx1"/>
                </a:solidFill>
              </a:rPr>
              <a:t> Светлана </a:t>
            </a:r>
            <a:r>
              <a:rPr lang="ru-RU" sz="1800" b="1" dirty="0" smtClean="0">
                <a:solidFill>
                  <a:schemeClr val="tx1"/>
                </a:solidFill>
              </a:rPr>
              <a:t>Владимировна</a:t>
            </a:r>
            <a:r>
              <a:rPr lang="ru-RU" sz="1800" dirty="0" smtClean="0">
                <a:solidFill>
                  <a:schemeClr val="tx1"/>
                </a:solidFill>
              </a:rPr>
              <a:t>, учитель истории и обществознания МБОУ СШ № 55, классный руководитель 7А класса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/>
          <a:lstStyle/>
          <a:p>
            <a:r>
              <a:rPr lang="ru-RU" dirty="0" smtClean="0"/>
              <a:t>Цель инициативы: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61456"/>
            <a:ext cx="7128792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/>
              <a:t>создание  школьного </a:t>
            </a:r>
            <a:r>
              <a:rPr lang="ru-RU" sz="3000" dirty="0" err="1" smtClean="0"/>
              <a:t>автогородка</a:t>
            </a:r>
            <a:r>
              <a:rPr lang="ru-RU" sz="3000" dirty="0"/>
              <a:t>,</a:t>
            </a:r>
            <a:r>
              <a:rPr lang="ru-RU" sz="3000" dirty="0" smtClean="0"/>
              <a:t> </a:t>
            </a:r>
            <a:r>
              <a:rPr lang="ru-RU" sz="3000" dirty="0"/>
              <a:t>методической  площадки для  детей, где  будут осуществляться  практические  занятия по правилам  дорожного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1408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16832"/>
            <a:ext cx="7056784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200" dirty="0" smtClean="0"/>
              <a:t>С </a:t>
            </a:r>
            <a:r>
              <a:rPr lang="ru-RU" sz="2200" dirty="0"/>
              <a:t>каждым годом возрастает количество легковых автомобилей, грузовиков, автобусов… Их нескончаемый поток всё больше угрожает пешеходам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/>
              <a:t>	</a:t>
            </a:r>
            <a:r>
              <a:rPr lang="ru-RU" sz="2200" dirty="0" smtClean="0"/>
              <a:t>Дети </a:t>
            </a:r>
            <a:r>
              <a:rPr lang="ru-RU" sz="2200" dirty="0"/>
              <a:t>очень часто пренебрегают  мерами  предосторожности. Чтобы  избежать  опасных  ситуаций на дорогах, учащиеся  должны четко знать </a:t>
            </a:r>
            <a:r>
              <a:rPr lang="ru-RU" sz="2200" dirty="0" smtClean="0"/>
              <a:t>и соблюдать правила </a:t>
            </a:r>
            <a:r>
              <a:rPr lang="ru-RU" sz="2200" dirty="0"/>
              <a:t>дорожного движения.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dirty="0"/>
              <a:t>	</a:t>
            </a:r>
            <a:r>
              <a:rPr lang="ru-RU" sz="2200" dirty="0" smtClean="0"/>
              <a:t>Задача </a:t>
            </a:r>
            <a:r>
              <a:rPr lang="ru-RU" sz="2200" dirty="0"/>
              <a:t>школы заключается в привитии учащимся правил и привычек безопасного поведения на дороге, на улице, в общественном транспорте. </a:t>
            </a:r>
            <a:r>
              <a:rPr lang="ru-RU" sz="2200" dirty="0" smtClean="0"/>
              <a:t>	</a:t>
            </a:r>
          </a:p>
          <a:p>
            <a:pPr marL="0" indent="0">
              <a:buNone/>
            </a:pPr>
            <a:r>
              <a:rPr lang="ru-RU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053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Ожидаемые результаты реализации </a:t>
            </a:r>
            <a:r>
              <a:rPr lang="ru-RU" dirty="0" smtClean="0"/>
              <a:t>инициативы: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916832"/>
            <a:ext cx="7200696" cy="4780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400" dirty="0" smtClean="0"/>
              <a:t>). создание  </a:t>
            </a:r>
            <a:r>
              <a:rPr lang="ru-RU" sz="2400" dirty="0" err="1" smtClean="0"/>
              <a:t>Автогородка</a:t>
            </a:r>
            <a:r>
              <a:rPr lang="ru-RU" sz="2400" dirty="0" smtClean="0"/>
              <a:t>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</a:t>
            </a:r>
            <a:r>
              <a:rPr lang="ru-RU" sz="2400" dirty="0" smtClean="0"/>
              <a:t>). развитие </a:t>
            </a:r>
            <a:r>
              <a:rPr lang="ru-RU" sz="2400" dirty="0"/>
              <a:t>интереса к изучению правил </a:t>
            </a:r>
            <a:r>
              <a:rPr lang="ru-RU" sz="2400" dirty="0" smtClean="0"/>
              <a:t>ДД;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3</a:t>
            </a:r>
            <a:r>
              <a:rPr lang="ru-RU" sz="2400" dirty="0" smtClean="0"/>
              <a:t>). умение  </a:t>
            </a:r>
            <a:r>
              <a:rPr lang="ru-RU" sz="2400" dirty="0"/>
              <a:t>четко  и  правильно  действовать  в  экстренных  </a:t>
            </a:r>
            <a:r>
              <a:rPr lang="ru-RU" sz="2400" dirty="0" smtClean="0"/>
              <a:t>ситуациях;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4</a:t>
            </a:r>
            <a:r>
              <a:rPr lang="ru-RU" sz="2400" dirty="0" smtClean="0"/>
              <a:t>). умение  применять  </a:t>
            </a:r>
            <a:r>
              <a:rPr lang="ru-RU" sz="2400" dirty="0"/>
              <a:t>на  практике  знания  о правилах  дорожного  </a:t>
            </a:r>
            <a:r>
              <a:rPr lang="ru-RU" sz="2400" dirty="0" smtClean="0"/>
              <a:t>движения;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5</a:t>
            </a:r>
            <a:r>
              <a:rPr lang="ru-RU" sz="2400" dirty="0" smtClean="0"/>
              <a:t>). сокращение </a:t>
            </a:r>
            <a:r>
              <a:rPr lang="ru-RU" sz="2400" dirty="0"/>
              <a:t>случаев  дорожно-транспортных  </a:t>
            </a:r>
            <a:r>
              <a:rPr lang="ru-RU" sz="2400" dirty="0" smtClean="0"/>
              <a:t>происшествий с участием пешеходов;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6</a:t>
            </a:r>
            <a:r>
              <a:rPr lang="ru-RU" sz="2400" dirty="0" smtClean="0"/>
              <a:t>). воспитание  </a:t>
            </a:r>
            <a:r>
              <a:rPr lang="ru-RU" sz="2400" dirty="0"/>
              <a:t>грамотного пешехода.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75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8" cy="1084982"/>
          </a:xfrm>
        </p:spPr>
        <p:txBody>
          <a:bodyPr>
            <a:noAutofit/>
          </a:bodyPr>
          <a:lstStyle/>
          <a:p>
            <a:r>
              <a:rPr lang="ru-RU" sz="2800" dirty="0"/>
              <a:t>Участие учащихся школы в реализации</a:t>
            </a:r>
            <a:br>
              <a:rPr lang="ru-RU" sz="2800" dirty="0"/>
            </a:br>
            <a:r>
              <a:rPr lang="ru-RU" sz="2800" dirty="0" smtClean="0"/>
              <a:t>инициативы: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900" dirty="0" smtClean="0"/>
              <a:t>сбор </a:t>
            </a:r>
            <a:r>
              <a:rPr lang="ru-RU" sz="2900" dirty="0"/>
              <a:t>информации о ДТП с участием детей школьного возраста, </a:t>
            </a:r>
            <a:r>
              <a:rPr lang="ru-RU" sz="2900" dirty="0" smtClean="0"/>
              <a:t>используя </a:t>
            </a:r>
            <a:r>
              <a:rPr lang="ru-RU" sz="2900" dirty="0"/>
              <a:t>средства сети Интернет, местные </a:t>
            </a:r>
            <a:r>
              <a:rPr lang="ru-RU" sz="2900" dirty="0" smtClean="0"/>
              <a:t>СМИ;</a:t>
            </a:r>
            <a:endParaRPr lang="ru-RU" sz="2900" dirty="0"/>
          </a:p>
          <a:p>
            <a:r>
              <a:rPr lang="ru-RU" sz="2900" dirty="0" smtClean="0"/>
              <a:t>проведение </a:t>
            </a:r>
            <a:r>
              <a:rPr lang="ru-RU" sz="2900" dirty="0"/>
              <a:t>анкетирования среди родителей и </a:t>
            </a:r>
            <a:r>
              <a:rPr lang="ru-RU" sz="2900" dirty="0" smtClean="0"/>
              <a:t>учащихся;</a:t>
            </a:r>
            <a:endParaRPr lang="ru-RU" sz="2900" dirty="0"/>
          </a:p>
          <a:p>
            <a:r>
              <a:rPr lang="ru-RU" sz="2900" dirty="0" smtClean="0"/>
              <a:t>обработка </a:t>
            </a:r>
            <a:r>
              <a:rPr lang="ru-RU" sz="2900" dirty="0"/>
              <a:t>и анализ данных </a:t>
            </a:r>
            <a:r>
              <a:rPr lang="ru-RU" sz="2900" dirty="0" smtClean="0"/>
              <a:t>анкетирования;</a:t>
            </a:r>
            <a:endParaRPr lang="ru-RU" sz="2900" dirty="0"/>
          </a:p>
          <a:p>
            <a:r>
              <a:rPr lang="ru-RU" sz="2900" dirty="0" smtClean="0"/>
              <a:t>разработка </a:t>
            </a:r>
            <a:r>
              <a:rPr lang="ru-RU" sz="2900" dirty="0"/>
              <a:t>памятки по безопасности пешеходов на улице для учащихся младших </a:t>
            </a:r>
            <a:r>
              <a:rPr lang="ru-RU" sz="2900" dirty="0" smtClean="0"/>
              <a:t>классов;</a:t>
            </a:r>
            <a:endParaRPr lang="ru-RU" sz="2900" dirty="0"/>
          </a:p>
          <a:p>
            <a:r>
              <a:rPr lang="ru-RU" sz="2900" dirty="0" smtClean="0"/>
              <a:t>проведение </a:t>
            </a:r>
            <a:r>
              <a:rPr lang="ru-RU" sz="2900" dirty="0"/>
              <a:t>внеклассных </a:t>
            </a:r>
            <a:r>
              <a:rPr lang="ru-RU" sz="2900" dirty="0" smtClean="0"/>
              <a:t>мероприятий;</a:t>
            </a:r>
            <a:endParaRPr lang="ru-RU" sz="2900" dirty="0"/>
          </a:p>
          <a:p>
            <a:r>
              <a:rPr lang="ru-RU" sz="2900" dirty="0" smtClean="0"/>
              <a:t>подготовка </a:t>
            </a:r>
            <a:r>
              <a:rPr lang="ru-RU" sz="2900" dirty="0"/>
              <a:t>площадки, разлиновка и </a:t>
            </a:r>
            <a:r>
              <a:rPr lang="ru-RU" sz="2900" dirty="0" smtClean="0"/>
              <a:t>покраска; </a:t>
            </a:r>
            <a:endParaRPr lang="ru-RU" sz="2900" dirty="0"/>
          </a:p>
          <a:p>
            <a:r>
              <a:rPr lang="ru-RU" sz="2900" dirty="0" smtClean="0"/>
              <a:t>изучение и изготовление  </a:t>
            </a:r>
            <a:r>
              <a:rPr lang="ru-RU" sz="2900" dirty="0"/>
              <a:t>знаков  дорожного движения, т.д.;</a:t>
            </a:r>
          </a:p>
          <a:p>
            <a:r>
              <a:rPr lang="ru-RU" sz="2900" dirty="0" smtClean="0"/>
              <a:t>проведение </a:t>
            </a:r>
            <a:r>
              <a:rPr lang="ru-RU" sz="2900" dirty="0"/>
              <a:t>бесед, экскурсий, </a:t>
            </a:r>
            <a:r>
              <a:rPr lang="ru-RU" sz="2900" dirty="0" smtClean="0"/>
              <a:t>соревнований, акций в рамках  сетевого образования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003232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 реализации проекта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44824"/>
            <a:ext cx="7500182" cy="429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003232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реализации проекта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70838"/>
            <a:ext cx="7488832" cy="408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937/00043b6e-78612e00/hello_html_55b2d6c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8363"/>
            <a:ext cx="5332792" cy="3598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https://apf.mail.ru/cgi-bin/readmsg?id=15847907361836872099;0;1&amp;exif=1&amp;full=1&amp;x-email=adm.5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4" y="836713"/>
            <a:ext cx="72423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>
            <a:noAutofit/>
          </a:bodyPr>
          <a:lstStyle/>
          <a:p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961456"/>
            <a:ext cx="7128792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000" dirty="0" smtClean="0"/>
          </a:p>
          <a:p>
            <a:pPr marL="0" indent="0" algn="ctr">
              <a:buNone/>
            </a:pPr>
            <a:r>
              <a:rPr lang="ru-RU" sz="5400" dirty="0" smtClean="0"/>
              <a:t>Спасибо</a:t>
            </a:r>
            <a:endParaRPr lang="ru-RU" sz="5400" dirty="0"/>
          </a:p>
          <a:p>
            <a:pPr marL="0" indent="0" algn="ctr">
              <a:buNone/>
            </a:pPr>
            <a:r>
              <a:rPr lang="ru-RU" sz="3000" dirty="0" smtClean="0"/>
              <a:t>   </a:t>
            </a:r>
            <a:r>
              <a:rPr lang="ru-RU" sz="5400" dirty="0" smtClean="0"/>
              <a:t>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947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214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«Большая перемена» Инициатива «Школьный автогородок»</vt:lpstr>
      <vt:lpstr>Цель инициативы:</vt:lpstr>
      <vt:lpstr>Проблема:</vt:lpstr>
      <vt:lpstr>Ожидаемые результаты реализации инициативы:</vt:lpstr>
      <vt:lpstr>Участие учащихся школы в реализации инициативы: </vt:lpstr>
      <vt:lpstr>До реализации проекта</vt:lpstr>
      <vt:lpstr>После реализации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Евгений</cp:lastModifiedBy>
  <cp:revision>49</cp:revision>
  <dcterms:created xsi:type="dcterms:W3CDTF">2017-11-06T09:36:21Z</dcterms:created>
  <dcterms:modified xsi:type="dcterms:W3CDTF">2020-06-02T07:52:09Z</dcterms:modified>
</cp:coreProperties>
</file>