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metadata" ContentType="application/binary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2" r:id="rId7"/>
  </p:sldIdLst>
  <p:sldSz cx="9144000" cy="6858000" type="screen4x3"/>
  <p:notesSz cx="6858000" cy="9144000"/>
  <p:embeddedFontLst>
    <p:embeddedFont>
      <p:font typeface="Libre Franklin" charset="0"/>
      <p:regular r:id="rId9"/>
      <p:bold r:id="rId10"/>
      <p:italic r:id="rId11"/>
      <p:boldItalic r:id="rId12"/>
    </p:embeddedFont>
    <p:embeddedFont>
      <p:font typeface="Proxima Nova" charset="0"/>
      <p:regular r:id="rId13"/>
      <p:bold r:id="rId14"/>
      <p:italic r:id="rId15"/>
      <p:boldItalic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:go="http://customooxmlschemas.google.com/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1" roundtripDataSignature="AMtx7mjbnv9rx1uWwIDFH5T6SVQ7QB8O8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3" Type="http://schemas.openxmlformats.org/officeDocument/2006/relationships/slide" Target="slides/slide2.xml"/><Relationship Id="rId21" Type="http://customschemas.google.com/relationships/presentationmetadata" Target="metadata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font" Target="fonts/font8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font" Target="fonts/font7.fntdata"/><Relationship Id="rId23" Type="http://schemas.openxmlformats.org/officeDocument/2006/relationships/viewProps" Target="viewProps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63" name="Google Shape;6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68" name="Google Shape;6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75" name="Google Shape;7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dk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g7f3a4263ac_2_106"/>
          <p:cNvCxnSpPr/>
          <p:nvPr/>
        </p:nvCxnSpPr>
        <p:spPr>
          <a:xfrm>
            <a:off x="0" y="3997533"/>
            <a:ext cx="91440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1" name="Google Shape;11;g7f3a4263ac_2_106"/>
          <p:cNvSpPr txBox="1">
            <a:spLocks noGrp="1"/>
          </p:cNvSpPr>
          <p:nvPr>
            <p:ph type="ctrTitle"/>
          </p:nvPr>
        </p:nvSpPr>
        <p:spPr>
          <a:xfrm>
            <a:off x="510450" y="1676400"/>
            <a:ext cx="8123100" cy="21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2" name="Google Shape;12;g7f3a4263ac_2_106"/>
          <p:cNvSpPr txBox="1">
            <a:spLocks noGrp="1"/>
          </p:cNvSpPr>
          <p:nvPr>
            <p:ph type="subTitle" idx="1"/>
          </p:nvPr>
        </p:nvSpPr>
        <p:spPr>
          <a:xfrm>
            <a:off x="510450" y="4243083"/>
            <a:ext cx="8123100" cy="8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3" name="Google Shape;13;g7f3a4263ac_2_106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g7f3a4263ac_2_142"/>
          <p:cNvSpPr txBox="1">
            <a:spLocks noGrp="1"/>
          </p:cNvSpPr>
          <p:nvPr>
            <p:ph type="body" idx="1"/>
          </p:nvPr>
        </p:nvSpPr>
        <p:spPr>
          <a:xfrm>
            <a:off x="311700" y="5649100"/>
            <a:ext cx="5998800" cy="79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</a:lstStyle>
          <a:p>
            <a:endParaRPr/>
          </a:p>
        </p:txBody>
      </p:sp>
      <p:sp>
        <p:nvSpPr>
          <p:cNvPr id="53" name="Google Shape;53;g7f3a4263ac_2_142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g7f3a4263ac_2_145"/>
          <p:cNvSpPr/>
          <p:nvPr/>
        </p:nvSpPr>
        <p:spPr>
          <a:xfrm>
            <a:off x="0" y="6727600"/>
            <a:ext cx="9144000" cy="130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g7f3a4263ac_2_145"/>
          <p:cNvSpPr txBox="1">
            <a:spLocks noGrp="1"/>
          </p:cNvSpPr>
          <p:nvPr>
            <p:ph type="title" hasCustomPrompt="1"/>
          </p:nvPr>
        </p:nvSpPr>
        <p:spPr>
          <a:xfrm>
            <a:off x="311700" y="1321967"/>
            <a:ext cx="8520600" cy="25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9pPr>
          </a:lstStyle>
          <a:p>
            <a:r>
              <a:t>xx%</a:t>
            </a:r>
          </a:p>
        </p:txBody>
      </p:sp>
      <p:sp>
        <p:nvSpPr>
          <p:cNvPr id="57" name="Google Shape;57;g7f3a4263ac_2_145"/>
          <p:cNvSpPr txBox="1">
            <a:spLocks noGrp="1"/>
          </p:cNvSpPr>
          <p:nvPr>
            <p:ph type="body" idx="1"/>
          </p:nvPr>
        </p:nvSpPr>
        <p:spPr>
          <a:xfrm>
            <a:off x="311700" y="4095067"/>
            <a:ext cx="8520600" cy="120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8" name="Google Shape;58;g7f3a4263ac_2_145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7f3a4263ac_2_150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объект" type="obj">
  <p:cSld name="OBJECT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g7f3a4263ac_2_152"/>
          <p:cNvSpPr txBox="1"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g7f3a4263ac_2_152"/>
          <p:cNvSpPr txBox="1">
            <a:spLocks noGrp="1"/>
          </p:cNvSpPr>
          <p:nvPr>
            <p:ph type="dt" idx="10"/>
          </p:nvPr>
        </p:nvSpPr>
        <p:spPr>
          <a:xfrm>
            <a:off x="6172200" y="6191250"/>
            <a:ext cx="2476500" cy="47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7" name="Google Shape;17;g7f3a4263ac_2_152"/>
          <p:cNvSpPr txBox="1">
            <a:spLocks noGrp="1"/>
          </p:cNvSpPr>
          <p:nvPr>
            <p:ph type="ftr" idx="11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8" name="Google Shape;18;g7f3a4263ac_2_152"/>
          <p:cNvSpPr>
            <a:spLocks noGrp="1"/>
          </p:cNvSpPr>
          <p:nvPr>
            <p:ph type="sldNum" idx="12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0" tIns="0" rIns="0" bIns="0" anchor="ctr" anchorCtr="1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19" name="Google Shape;19;g7f3a4263ac_2_152"/>
          <p:cNvSpPr txBox="1"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25755" algn="l">
              <a:lnSpc>
                <a:spcPct val="115000"/>
              </a:lnSpc>
              <a:spcBef>
                <a:spcPts val="580"/>
              </a:spcBef>
              <a:spcAft>
                <a:spcPts val="0"/>
              </a:spcAft>
              <a:buSzPts val="1530"/>
              <a:buChar char="●"/>
              <a:defRPr/>
            </a:lvl1pPr>
            <a:lvl2pPr marL="914400" lvl="1" indent="-325755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530"/>
              <a:buChar char="○"/>
              <a:defRPr/>
            </a:lvl2pPr>
            <a:lvl3pPr marL="1371600" lvl="2" indent="-325755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530"/>
              <a:buChar char="■"/>
              <a:defRPr/>
            </a:lvl3pPr>
            <a:lvl4pPr marL="1828800" lvl="3" indent="-320039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40"/>
              <a:buChar char="●"/>
              <a:defRPr/>
            </a:lvl4pPr>
            <a:lvl5pPr marL="2286000" lvl="4" indent="-3429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dk1"/>
        </a:solidFill>
        <a:effectLst/>
      </p:bgPr>
    </p:bg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Google Shape;21;g7f3a4263ac_2_111"/>
          <p:cNvCxnSpPr/>
          <p:nvPr/>
        </p:nvCxnSpPr>
        <p:spPr>
          <a:xfrm>
            <a:off x="0" y="3997533"/>
            <a:ext cx="91440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2" name="Google Shape;22;g7f3a4263ac_2_111"/>
          <p:cNvSpPr txBox="1">
            <a:spLocks noGrp="1"/>
          </p:cNvSpPr>
          <p:nvPr>
            <p:ph type="title"/>
          </p:nvPr>
        </p:nvSpPr>
        <p:spPr>
          <a:xfrm>
            <a:off x="510450" y="2743200"/>
            <a:ext cx="8123100" cy="103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3" name="Google Shape;23;g7f3a4263ac_2_111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g7f3a4263ac_2_115"/>
          <p:cNvSpPr/>
          <p:nvPr/>
        </p:nvSpPr>
        <p:spPr>
          <a:xfrm>
            <a:off x="0" y="6727600"/>
            <a:ext cx="9144000" cy="130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" name="Google Shape;26;g7f3a4263ac_2_115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g7f3a4263ac_2_115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8" name="Google Shape;28;g7f3a4263ac_2_115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g7f3a4263ac_2_120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g7f3a4263ac_2_120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39999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2" name="Google Shape;32;g7f3a4263ac_2_120"/>
          <p:cNvSpPr txBox="1">
            <a:spLocks noGrp="1"/>
          </p:cNvSpPr>
          <p:nvPr>
            <p:ph type="body" idx="2"/>
          </p:nvPr>
        </p:nvSpPr>
        <p:spPr>
          <a:xfrm>
            <a:off x="4832400" y="1536633"/>
            <a:ext cx="39999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3" name="Google Shape;33;g7f3a4263ac_2_120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g7f3a4263ac_2_125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g7f3a4263ac_2_125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g7f3a4263ac_2_128"/>
          <p:cNvSpPr txBox="1">
            <a:spLocks noGrp="1"/>
          </p:cNvSpPr>
          <p:nvPr>
            <p:ph type="title"/>
          </p:nvPr>
        </p:nvSpPr>
        <p:spPr>
          <a:xfrm>
            <a:off x="311700" y="740800"/>
            <a:ext cx="2808000" cy="100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9" name="Google Shape;39;g7f3a4263ac_2_128"/>
          <p:cNvSpPr txBox="1">
            <a:spLocks noGrp="1"/>
          </p:cNvSpPr>
          <p:nvPr>
            <p:ph type="body" idx="1"/>
          </p:nvPr>
        </p:nvSpPr>
        <p:spPr>
          <a:xfrm>
            <a:off x="311700" y="1852800"/>
            <a:ext cx="2808000" cy="423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40" name="Google Shape;40;g7f3a4263ac_2_128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lt2"/>
        </a:solidFill>
        <a:effectLst/>
      </p:bgPr>
    </p:bg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g7f3a4263ac_2_132"/>
          <p:cNvSpPr txBox="1">
            <a:spLocks noGrp="1"/>
          </p:cNvSpPr>
          <p:nvPr>
            <p:ph type="title"/>
          </p:nvPr>
        </p:nvSpPr>
        <p:spPr>
          <a:xfrm>
            <a:off x="490250" y="701800"/>
            <a:ext cx="5797500" cy="545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43" name="Google Shape;43;g7f3a4263ac_2_132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g7f3a4263ac_2_135"/>
          <p:cNvSpPr/>
          <p:nvPr/>
        </p:nvSpPr>
        <p:spPr>
          <a:xfrm>
            <a:off x="4572000" y="100"/>
            <a:ext cx="4572000" cy="68580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6" name="Google Shape;46;g7f3a4263ac_2_135"/>
          <p:cNvCxnSpPr/>
          <p:nvPr/>
        </p:nvCxnSpPr>
        <p:spPr>
          <a:xfrm>
            <a:off x="5029675" y="59940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7" name="Google Shape;47;g7f3a4263ac_2_135"/>
          <p:cNvSpPr txBox="1">
            <a:spLocks noGrp="1"/>
          </p:cNvSpPr>
          <p:nvPr>
            <p:ph type="title"/>
          </p:nvPr>
        </p:nvSpPr>
        <p:spPr>
          <a:xfrm>
            <a:off x="265500" y="1607767"/>
            <a:ext cx="4045200" cy="201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8" name="Google Shape;48;g7f3a4263ac_2_135"/>
          <p:cNvSpPr txBox="1">
            <a:spLocks noGrp="1"/>
          </p:cNvSpPr>
          <p:nvPr>
            <p:ph type="subTitle" idx="1"/>
          </p:nvPr>
        </p:nvSpPr>
        <p:spPr>
          <a:xfrm>
            <a:off x="265500" y="3692001"/>
            <a:ext cx="4045200" cy="179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9" name="Google Shape;49;g7f3a4263ac_2_135"/>
          <p:cNvSpPr txBox="1">
            <a:spLocks noGrp="1"/>
          </p:cNvSpPr>
          <p:nvPr>
            <p:ph type="body" idx="2"/>
          </p:nvPr>
        </p:nvSpPr>
        <p:spPr>
          <a:xfrm>
            <a:off x="4939500" y="965600"/>
            <a:ext cx="3837000" cy="492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0" name="Google Shape;50;g7f3a4263ac_2_135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pearmin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g7f3a4263ac_2_102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endParaRPr/>
          </a:p>
        </p:txBody>
      </p:sp>
      <p:sp>
        <p:nvSpPr>
          <p:cNvPr id="7" name="Google Shape;7;g7f3a4263ac_2_102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roxima Nova"/>
              <a:buChar char="●"/>
              <a:defRPr sz="1800" b="0" i="0" u="none" strike="noStrike" cap="non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 sz="1400" b="0" i="0" u="none" strike="noStrike" cap="non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■"/>
              <a:defRPr sz="1400" b="0" i="0" u="none" strike="noStrike" cap="non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●"/>
              <a:defRPr sz="1400" b="0" i="0" u="none" strike="noStrike" cap="non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 sz="1400" b="0" i="0" u="none" strike="noStrike" cap="non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■"/>
              <a:defRPr sz="1400" b="0" i="0" u="none" strike="noStrike" cap="non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●"/>
              <a:defRPr sz="1400" b="0" i="0" u="none" strike="noStrike" cap="non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 sz="1400" b="0" i="0" u="none" strike="noStrike" cap="non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3"/>
              </a:buClr>
              <a:buSzPts val="1400"/>
              <a:buFont typeface="Proxima Nova"/>
              <a:buChar char="■"/>
              <a:defRPr sz="1400" b="0" i="0" u="none" strike="noStrike" cap="non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endParaRPr/>
          </a:p>
        </p:txBody>
      </p:sp>
      <p:sp>
        <p:nvSpPr>
          <p:cNvPr id="8" name="Google Shape;8;g7f3a4263ac_2_102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"/>
          <p:cNvSpPr txBox="1">
            <a:spLocks noGrp="1"/>
          </p:cNvSpPr>
          <p:nvPr>
            <p:ph type="ctrTitle"/>
          </p:nvPr>
        </p:nvSpPr>
        <p:spPr>
          <a:xfrm>
            <a:off x="622991" y="1746739"/>
            <a:ext cx="8123100" cy="21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91425" anchor="ctr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000"/>
              <a:buFont typeface="Libre Franklin"/>
              <a:buNone/>
            </a:pPr>
            <a:r>
              <a:rPr lang="ru-RU" b="1" dirty="0">
                <a:latin typeface="Arial"/>
                <a:ea typeface="Arial"/>
                <a:cs typeface="Arial"/>
                <a:sym typeface="Arial"/>
              </a:rPr>
              <a:t>                Проект </a:t>
            </a:r>
            <a:endParaRPr b="1">
              <a:latin typeface="Arial"/>
              <a:ea typeface="Arial"/>
              <a:cs typeface="Arial"/>
              <a:sym typeface="Arial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000"/>
              <a:buFont typeface="Libre Franklin"/>
              <a:buNone/>
            </a:pPr>
            <a:r>
              <a:rPr lang="ru-RU" b="1" dirty="0">
                <a:latin typeface="Arial"/>
                <a:ea typeface="Arial"/>
                <a:cs typeface="Arial"/>
                <a:sym typeface="Arial"/>
              </a:rPr>
              <a:t>«Школьная Киностудия»</a:t>
            </a:r>
            <a:endParaRPr b="1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2"/>
          <p:cNvSpPr txBox="1">
            <a:spLocks noGrp="1"/>
          </p:cNvSpPr>
          <p:nvPr>
            <p:ph type="title"/>
          </p:nvPr>
        </p:nvSpPr>
        <p:spPr>
          <a:xfrm>
            <a:off x="773722" y="239139"/>
            <a:ext cx="7772400" cy="5064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91425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Libre Franklin"/>
              <a:buNone/>
            </a:pPr>
            <a:r>
              <a:rPr lang="ru-RU" dirty="0"/>
              <a:t>О чём проект?</a:t>
            </a:r>
            <a:endParaRPr/>
          </a:p>
        </p:txBody>
      </p:sp>
      <p:sp>
        <p:nvSpPr>
          <p:cNvPr id="71" name="Google Shape;71;p2"/>
          <p:cNvSpPr txBox="1">
            <a:spLocks noGrp="1"/>
          </p:cNvSpPr>
          <p:nvPr>
            <p:ph type="body" idx="1"/>
          </p:nvPr>
        </p:nvSpPr>
        <p:spPr>
          <a:xfrm>
            <a:off x="464234" y="1340375"/>
            <a:ext cx="8314006" cy="45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SzPts val="2210"/>
              <a:buNone/>
            </a:pPr>
            <a:r>
              <a:rPr lang="ru-RU" sz="24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Собственная школьная киностудия. </a:t>
            </a:r>
            <a:r>
              <a:rPr lang="ru-RU" sz="24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                              Представляет </a:t>
            </a:r>
            <a:r>
              <a:rPr lang="ru-RU" sz="24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собой специально отведенное помещение, </a:t>
            </a:r>
            <a:r>
              <a:rPr lang="ru-RU" sz="24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оборудованное </a:t>
            </a:r>
            <a:r>
              <a:rPr lang="ru-RU" sz="24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для съемки видеороликов.</a:t>
            </a:r>
            <a:endParaRPr sz="240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2" name="Google Shape;72;p2" descr="3.jpg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1308182" y="2859237"/>
            <a:ext cx="6625800" cy="3726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4"/>
          <p:cNvSpPr txBox="1">
            <a:spLocks noGrp="1"/>
          </p:cNvSpPr>
          <p:nvPr>
            <p:ph type="title"/>
          </p:nvPr>
        </p:nvSpPr>
        <p:spPr>
          <a:xfrm>
            <a:off x="815927" y="-1"/>
            <a:ext cx="7772400" cy="7877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91425" anchor="b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Libre Franklin"/>
              <a:buNone/>
            </a:pPr>
            <a:r>
              <a:rPr lang="ru-RU" dirty="0"/>
              <a:t>Ожидаемая аудитория </a:t>
            </a:r>
            <a:endParaRPr/>
          </a:p>
        </p:txBody>
      </p:sp>
      <p:sp>
        <p:nvSpPr>
          <p:cNvPr id="78" name="Google Shape;78;p4"/>
          <p:cNvSpPr txBox="1"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SzPts val="2210"/>
              <a:buNone/>
            </a:pPr>
            <a:r>
              <a:rPr lang="ru-RU" sz="24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Учащиеся </a:t>
            </a:r>
            <a:r>
              <a:rPr lang="ru-RU" sz="24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1-11 </a:t>
            </a:r>
            <a:r>
              <a:rPr lang="ru-RU" sz="24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классов , готовые творчески </a:t>
            </a:r>
            <a:r>
              <a:rPr lang="ru-RU" sz="24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самореализовываться</a:t>
            </a:r>
            <a:r>
              <a:rPr lang="ru-RU" sz="24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и развиваться. </a:t>
            </a:r>
            <a:r>
              <a:rPr lang="ru-RU" sz="24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Ученики получат возможность делать </a:t>
            </a:r>
            <a:r>
              <a:rPr lang="ru-RU" sz="24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видеоролики для конкурсов, школьных творческих проектов и личных проектов.</a:t>
            </a:r>
            <a:endParaRPr sz="240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9" name="Google Shape;79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977736" y="3392501"/>
            <a:ext cx="5645727" cy="265746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5"/>
          <p:cNvSpPr txBox="1">
            <a:spLocks noGrp="1"/>
          </p:cNvSpPr>
          <p:nvPr>
            <p:ph type="title"/>
          </p:nvPr>
        </p:nvSpPr>
        <p:spPr>
          <a:xfrm>
            <a:off x="801858" y="0"/>
            <a:ext cx="7772400" cy="71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91425" anchor="b" anchorCtr="0">
            <a:noAutofit/>
          </a:bodyPr>
          <a:lstStyle/>
          <a:p>
            <a:pPr lvl="0" algn="ctr">
              <a:buSzPts val="4000"/>
            </a:pP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Цели проекта</a:t>
            </a:r>
            <a:endParaRPr/>
          </a:p>
        </p:txBody>
      </p:sp>
      <p:sp>
        <p:nvSpPr>
          <p:cNvPr id="85" name="Google Shape;85;p5"/>
          <p:cNvSpPr txBox="1"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140335" lvl="0" indent="0" algn="ctr">
              <a:spcBef>
                <a:spcPts val="0"/>
              </a:spcBef>
              <a:buSzPts val="5400"/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Предоставление возможности творчески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самореализовываться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ученикам. Развитие творческого и информационного пространства внутри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школы и за её пределами.</a:t>
            </a:r>
            <a:endParaRPr sz="24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6" name="Google Shape;86;p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00665" y="3207434"/>
            <a:ext cx="6284436" cy="33496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3"/>
          <p:cNvSpPr txBox="1">
            <a:spLocks noGrp="1"/>
          </p:cNvSpPr>
          <p:nvPr>
            <p:ph type="title"/>
          </p:nvPr>
        </p:nvSpPr>
        <p:spPr>
          <a:xfrm>
            <a:off x="858129" y="0"/>
            <a:ext cx="7772400" cy="7804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91425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</a:pPr>
            <a:r>
              <a:rPr lang="ru-RU" dirty="0" smtClean="0"/>
              <a:t>Зачем мы это делаем?</a:t>
            </a:r>
            <a:endParaRPr/>
          </a:p>
        </p:txBody>
      </p:sp>
      <p:sp>
        <p:nvSpPr>
          <p:cNvPr id="92" name="Google Shape;92;p3"/>
          <p:cNvSpPr txBox="1">
            <a:spLocks noGrp="1"/>
          </p:cNvSpPr>
          <p:nvPr>
            <p:ph type="body" idx="1"/>
          </p:nvPr>
        </p:nvSpPr>
        <p:spPr>
          <a:xfrm>
            <a:off x="337625" y="1447800"/>
            <a:ext cx="8539089" cy="45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algn="ct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В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нашей школе достаточно часто используют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видеоролики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для участия в конкурсах, проведении различных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мероприятий (таких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например, как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MEGA SUPER BATTLE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или игры клуба «ЧТО? ГДЕ? КОГДА?). 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Users\Admin\Desktop\НОВЫЙ УЧЕБНЫЙ ГОД\Большая перемена\5a6bd10e-15d2-4dd3-b905-641d76d46aab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26582" y="3249636"/>
            <a:ext cx="5898059" cy="3429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78300" y="900330"/>
            <a:ext cx="8145193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МЫ ЗНАЕМ, КАК ЭТО ДЕЛАТЬ,</a:t>
            </a:r>
          </a:p>
          <a:p>
            <a:pPr lvl="0" algn="ctr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 algn="ctr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МЫ УМЕЕМ ЭТО ДЕЛАТЬ. </a:t>
            </a:r>
          </a:p>
          <a:p>
            <a:pPr lvl="0" algn="ctr">
              <a:buNone/>
            </a:pP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МЫ ХОТИМ ЭТО ДЕЛАТЬ </a:t>
            </a:r>
          </a:p>
          <a:p>
            <a:pPr lvl="0" algn="ctr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НА ВЫСОКОМ ТЕХНИЧЕСКОМ УРОВНЕ </a:t>
            </a:r>
          </a:p>
          <a:p>
            <a:pPr lvl="0" algn="ctr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 СТЕНАХ РОДНОЙ ШКОЛЫ.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Admin\Desktop\НОВЫЙ УЧЕБНЫЙ ГОД\Большая перемена\9777d10f9a04013e42e60d9c48e4044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11771" y="4067907"/>
            <a:ext cx="2090737" cy="2438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pearmint">
  <a:themeElements>
    <a:clrScheme name="Spearmint">
      <a:dk1>
        <a:srgbClr val="202729"/>
      </a:dk1>
      <a:lt1>
        <a:srgbClr val="FFFFFF"/>
      </a:lt1>
      <a:dk2>
        <a:srgbClr val="4BA173"/>
      </a:dk2>
      <a:lt2>
        <a:srgbClr val="63D297"/>
      </a:lt2>
      <a:accent1>
        <a:srgbClr val="353744"/>
      </a:accent1>
      <a:accent2>
        <a:srgbClr val="424242"/>
      </a:accent2>
      <a:accent3>
        <a:srgbClr val="616161"/>
      </a:accent3>
      <a:accent4>
        <a:srgbClr val="999999"/>
      </a:accent4>
      <a:accent5>
        <a:srgbClr val="FF5252"/>
      </a:accent5>
      <a:accent6>
        <a:srgbClr val="FFF176"/>
      </a:accent6>
      <a:hlink>
        <a:srgbClr val="FF5252"/>
      </a:hlink>
      <a:folHlink>
        <a:srgbClr val="FF525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</TotalTime>
  <Words>136</Words>
  <Application>Microsoft Office PowerPoint</Application>
  <PresentationFormat>Экран (4:3)</PresentationFormat>
  <Paragraphs>17</Paragraphs>
  <Slides>6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Libre Franklin</vt:lpstr>
      <vt:lpstr>Proxima Nova</vt:lpstr>
      <vt:lpstr>Times New Roman</vt:lpstr>
      <vt:lpstr>Spearmint</vt:lpstr>
      <vt:lpstr>                Проект  «Школьная Киностудия»</vt:lpstr>
      <vt:lpstr>О чём проект?</vt:lpstr>
      <vt:lpstr>Ожидаемая аудитория </vt:lpstr>
      <vt:lpstr> Цели проекта</vt:lpstr>
      <vt:lpstr>Зачем мы это делаем?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    Проект  «Школьная Киностудия»</dc:title>
  <dc:creator>MAX</dc:creator>
  <cp:lastModifiedBy>Пользователь Windows</cp:lastModifiedBy>
  <cp:revision>6</cp:revision>
  <dcterms:created xsi:type="dcterms:W3CDTF">2020-03-16T11:11:58Z</dcterms:created>
  <dcterms:modified xsi:type="dcterms:W3CDTF">2020-06-03T15:18:22Z</dcterms:modified>
</cp:coreProperties>
</file>