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59" r:id="rId4"/>
    <p:sldId id="257" r:id="rId5"/>
    <p:sldId id="260" r:id="rId6"/>
    <p:sldId id="263" r:id="rId7"/>
    <p:sldId id="258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5" autoAdjust="0"/>
    <p:restoredTop sz="94660"/>
  </p:normalViewPr>
  <p:slideViewPr>
    <p:cSldViewPr snapToGrid="0">
      <p:cViewPr>
        <p:scale>
          <a:sx n="75" d="100"/>
          <a:sy n="75" d="100"/>
        </p:scale>
        <p:origin x="-2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12B9-FB25-4F01-A144-2717C09E3E77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EA35-0352-482D-A440-57CE2F2C4FE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43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12B9-FB25-4F01-A144-2717C09E3E77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EA35-0352-482D-A440-57CE2F2C4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15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12B9-FB25-4F01-A144-2717C09E3E77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EA35-0352-482D-A440-57CE2F2C4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81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12B9-FB25-4F01-A144-2717C09E3E77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EA35-0352-482D-A440-57CE2F2C4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95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12B9-FB25-4F01-A144-2717C09E3E77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EA35-0352-482D-A440-57CE2F2C4FE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01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12B9-FB25-4F01-A144-2717C09E3E77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EA35-0352-482D-A440-57CE2F2C4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334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12B9-FB25-4F01-A144-2717C09E3E77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EA35-0352-482D-A440-57CE2F2C4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65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12B9-FB25-4F01-A144-2717C09E3E77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EA35-0352-482D-A440-57CE2F2C4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12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12B9-FB25-4F01-A144-2717C09E3E77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EA35-0352-482D-A440-57CE2F2C4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09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71E12B9-FB25-4F01-A144-2717C09E3E77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B5EA35-0352-482D-A440-57CE2F2C4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63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12B9-FB25-4F01-A144-2717C09E3E77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EA35-0352-482D-A440-57CE2F2C4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593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1E12B9-FB25-4F01-A144-2717C09E3E77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7B5EA35-0352-482D-A440-57CE2F2C4FE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8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600" y="355600"/>
            <a:ext cx="8801100" cy="1016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проекта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«Большая перемена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900" y="3380957"/>
            <a:ext cx="7543800" cy="947663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Лобанова Елизавета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Б класс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СШ№ 28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597400"/>
            <a:ext cx="878840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" y="1257300"/>
            <a:ext cx="8407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«Переменка       </a:t>
            </a:r>
            <a:br>
              <a:rPr lang="ru-RU" sz="6600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660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без </a:t>
            </a:r>
            <a:r>
              <a:rPr lang="ru-RU" sz="6600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гаджетов»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768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0" y="0"/>
            <a:ext cx="8717130" cy="616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83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160" y="312004"/>
            <a:ext cx="7543800" cy="1450757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8359" y="2074334"/>
            <a:ext cx="7543801" cy="4023360"/>
          </a:xfrm>
        </p:spPr>
        <p:txBody>
          <a:bodyPr/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условий, позволяющих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познакомить учащихся с развивающими видами игр на переменах в школе;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развивать коммуникативные навыки и способность работать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разнообразить школьную жизнь;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направить активность учеников в игровую деятельность.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49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6119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Рекреации сейчас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sun9-58.userapi.com/6pfZq1CxhaduoZ56oLbatALSekkjGAtKPoG7fw/izAzchaddJ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59" y="1452034"/>
            <a:ext cx="3187467" cy="23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49.userapi.com/md7cC0nZtYRs-JJ-djy5h2_5m4d5GyfyD9AAlQ/7cgIlbSzrQ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171" y="1392563"/>
            <a:ext cx="3675105" cy="490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67.userapi.com/_eOHEqjRkPtyQC4i7IVnXBZd56sYQ_9tjJclrQ/6kGT00Dg9u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25" y="3893378"/>
            <a:ext cx="3199101" cy="239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98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7389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Рекреация  «Шах и мат»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3421798"/>
            <a:ext cx="7543801" cy="4023360"/>
          </a:xfrm>
        </p:spPr>
        <p:txBody>
          <a:bodyPr>
            <a:normAutofit/>
          </a:bodyPr>
          <a:lstStyle/>
          <a:p>
            <a:pPr algn="just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в шахматы и шашки помогает развить логическое мышление и умение просчитывать свои действия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наперёд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1280" y="1737361"/>
            <a:ext cx="6162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жизни, шахматах и шашках нужно довольно долго подумать, чтобы принять быстрое решение».</a:t>
            </a:r>
          </a:p>
          <a:p>
            <a:pPr algn="r"/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мудрость</a:t>
            </a:r>
            <a:endParaRPr lang="ru-RU" sz="20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avatars.mds.yandex.net/get-districts/403922/2a0000016cee69cc493428a61b6271ef9608/optimiz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1" y="4766780"/>
            <a:ext cx="3437254" cy="209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49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8400" y="286604"/>
            <a:ext cx="7198360" cy="10172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это будет!!!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769533"/>
            <a:ext cx="4908974" cy="4099561"/>
          </a:xfrm>
        </p:spPr>
        <p:txBody>
          <a:bodyPr/>
          <a:lstStyle/>
          <a:p>
            <a:pPr algn="just"/>
            <a:r>
              <a:rPr lang="ru-RU" dirty="0" smtClean="0"/>
              <a:t>1.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стен: В рекреации на стенах будет размещена информация о правилах игры в шахматы и шашки, магнитная доска.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Оформление пола: Нарисованы два шахматных для игры в шахматы и шашки.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Дополнительное оборудование: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Настольные наборы для игры в шахматы и шашки.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Шкаф для хранения фигур и комплектов игр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248" y="3270962"/>
            <a:ext cx="1207905" cy="120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415" y="3008495"/>
            <a:ext cx="1430859" cy="95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014" y="446616"/>
            <a:ext cx="1719202" cy="108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248" y="2033323"/>
            <a:ext cx="1060135" cy="1072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000" y="1823242"/>
            <a:ext cx="1073318" cy="107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625" y="4664074"/>
            <a:ext cx="2091934" cy="139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54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665262"/>
            <a:ext cx="7696200" cy="505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298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Рекреация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«Давай дружить!»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59" y="1718733"/>
            <a:ext cx="7543801" cy="846667"/>
          </a:xfrm>
        </p:spPr>
        <p:txBody>
          <a:bodyPr>
            <a:noAutofit/>
          </a:bodyPr>
          <a:lstStyle/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«Игра – это искра, зажигающая </a:t>
            </a:r>
          </a:p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огонек пытливости и любознательности»</a:t>
            </a:r>
          </a:p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А. Сухомлинский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можно организовать поля для игр в классики, змейку, крестики и нолики, территорию для «тихих игр» и чтения книг.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Такие игры помогают в развитии пространственного восприятия, логического мышления, внимания, воображения и других очень важных познавательных функций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lisa.ru/wp-content/uploads/2017/07/HiRes_ShutterStock_Fotod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6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6" y="4864910"/>
            <a:ext cx="3635374" cy="24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2959" y="2659856"/>
            <a:ext cx="754380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5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4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260" y="299304"/>
            <a:ext cx="7543800" cy="9664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это будет!!!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845734"/>
            <a:ext cx="4163908" cy="4023360"/>
          </a:xfrm>
        </p:spPr>
        <p:txBody>
          <a:bodyPr/>
          <a:lstStyle/>
          <a:p>
            <a:r>
              <a:rPr lang="ru-RU" dirty="0" smtClean="0"/>
              <a:t>1.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пола: На полу будут нарисованы различные классики,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бродилки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лабиринты.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Зона чтения: Сделаны книжные полки и шкафчики для хранения книг и настольных игр.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1768709"/>
            <a:ext cx="15748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366" y="1768709"/>
            <a:ext cx="1464733" cy="146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33" y="2820744"/>
            <a:ext cx="1718733" cy="128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199" y="3238336"/>
            <a:ext cx="1119716" cy="74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133" y="121323"/>
            <a:ext cx="2307959" cy="15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565" y="4212992"/>
            <a:ext cx="1438019" cy="191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4326468"/>
            <a:ext cx="1842292" cy="122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Завуч\Рабочий стол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86" y="558800"/>
            <a:ext cx="8186813" cy="537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991515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230</TotalTime>
  <Words>229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Ретро</vt:lpstr>
      <vt:lpstr>В рамках реализации проекта  «Большая перемена»</vt:lpstr>
      <vt:lpstr>Цель:  </vt:lpstr>
      <vt:lpstr>Рекреации сейчас</vt:lpstr>
      <vt:lpstr>Рекреация  «Шах и мат»</vt:lpstr>
      <vt:lpstr>Как это будет!!!</vt:lpstr>
      <vt:lpstr>Презентация PowerPoint</vt:lpstr>
      <vt:lpstr>Рекреация              «Давай дружить!»</vt:lpstr>
      <vt:lpstr>Как это будет!!!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Переменка без гаджетов</dc:title>
  <dc:creator>Windows User</dc:creator>
  <cp:lastModifiedBy>Завуч</cp:lastModifiedBy>
  <cp:revision>19</cp:revision>
  <dcterms:created xsi:type="dcterms:W3CDTF">2020-03-19T10:38:01Z</dcterms:created>
  <dcterms:modified xsi:type="dcterms:W3CDTF">2020-06-03T13:07:48Z</dcterms:modified>
</cp:coreProperties>
</file>