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2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4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2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4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9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9D2C-44B7-4D6B-8553-1E0E6F468CA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4403-17B8-444D-A2DA-0D198C9E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olotuhinaOA\AppData\Local\Microsoft\Windows\Temporary Internet Files\Content.IE5\K2XHJW8J\p_ylI8Wz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524000"/>
            <a:ext cx="648072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lotuhinaOA\AppData\Local\Microsoft\Windows\Temporary Internet Files\Content.IE5\K2XHJW8J\DKwL8ndXP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408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4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lotuhinaOA\AppData\Local\Microsoft\Windows\Temporary Internet Files\Content.IE5\K2XHJW8J\KEp7tlIIs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0"/>
            <a:ext cx="655272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lotuhinaOA\AppData\Local\Microsoft\Windows\Temporary Internet Files\Content.IE5\K2XHJW8J\IzAgN71Ky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26469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4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lotuhinaOA\AppData\Local\Microsoft\Windows\Temporary Internet Files\Content.IE5\K2XHJW8J\wVrTTNBhd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1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lotuhinaOA\AppData\Local\Microsoft\Windows\Temporary Internet Files\Content.IE5\K2XHJW8J\bhB39Frps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" y="0"/>
            <a:ext cx="646006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5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lotuhinaOA\AppData\Local\Microsoft\Windows\Temporary Internet Files\Content.IE5\K2XHJW8J\4GAaiQLRK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" y="0"/>
            <a:ext cx="646006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50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Александровна Золотухина</dc:creator>
  <cp:lastModifiedBy>Ольга Александровна Золотухина</cp:lastModifiedBy>
  <cp:revision>2</cp:revision>
  <dcterms:created xsi:type="dcterms:W3CDTF">2020-06-16T09:01:31Z</dcterms:created>
  <dcterms:modified xsi:type="dcterms:W3CDTF">2020-06-16T09:08:18Z</dcterms:modified>
</cp:coreProperties>
</file>