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72" r:id="rId2"/>
    <p:sldId id="273" r:id="rId3"/>
    <p:sldId id="280" r:id="rId4"/>
    <p:sldId id="281" r:id="rId5"/>
    <p:sldId id="275" r:id="rId6"/>
    <p:sldId id="274" r:id="rId7"/>
    <p:sldId id="279" r:id="rId8"/>
    <p:sldId id="278" r:id="rId9"/>
    <p:sldId id="276" r:id="rId10"/>
    <p:sldId id="277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ECFF"/>
    <a:srgbClr val="3BB377"/>
    <a:srgbClr val="339966"/>
    <a:srgbClr val="339933"/>
    <a:srgbClr val="CCFFCC"/>
    <a:srgbClr val="66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2" d="100"/>
          <a:sy n="92" d="100"/>
        </p:scale>
        <p:origin x="-672" y="2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2B8058E-40BC-474F-8759-F1363AFC4094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7BC1F31-9D07-4679-9877-A89843FBA4FB}">
      <dgm:prSet phldrT="[Текст]"/>
      <dgm:spPr>
        <a:solidFill>
          <a:schemeClr val="accent6">
            <a:lumMod val="40000"/>
            <a:lumOff val="60000"/>
          </a:schemeClr>
        </a:solidFill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Действия руководителя ОУ при организации </a:t>
          </a:r>
        </a:p>
        <a:p>
          <a:r>
            <a:rPr lang="ru-RU" b="1" dirty="0" smtClean="0">
              <a:solidFill>
                <a:schemeClr val="tx1"/>
              </a:solidFill>
            </a:rPr>
            <a:t>платных образовательных услуг</a:t>
          </a:r>
          <a:endParaRPr lang="ru-RU" b="1" dirty="0">
            <a:solidFill>
              <a:schemeClr val="tx1"/>
            </a:solidFill>
          </a:endParaRPr>
        </a:p>
      </dgm:t>
    </dgm:pt>
    <dgm:pt modelId="{DEE5EEEE-3CB8-49DD-AB45-45891F65B8AE}" type="parTrans" cxnId="{7E393E0B-B723-4D83-AA9A-FDF186CB814E}">
      <dgm:prSet/>
      <dgm:spPr/>
      <dgm:t>
        <a:bodyPr/>
        <a:lstStyle/>
        <a:p>
          <a:endParaRPr lang="ru-RU"/>
        </a:p>
      </dgm:t>
    </dgm:pt>
    <dgm:pt modelId="{AA728351-0A32-4E2A-9FF5-6FB4204A04C7}" type="sibTrans" cxnId="{7E393E0B-B723-4D83-AA9A-FDF186CB814E}">
      <dgm:prSet/>
      <dgm:spPr/>
      <dgm:t>
        <a:bodyPr/>
        <a:lstStyle/>
        <a:p>
          <a:endParaRPr lang="ru-RU"/>
        </a:p>
      </dgm:t>
    </dgm:pt>
    <dgm:pt modelId="{60B756A8-E6A3-44B3-B24E-0F32FC8B8473}">
      <dgm:prSet phldrT="[Текст]" custT="1"/>
      <dgm:spPr>
        <a:solidFill>
          <a:schemeClr val="accent6">
            <a:lumMod val="40000"/>
            <a:lumOff val="60000"/>
          </a:schemeClr>
        </a:solidFill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r>
            <a:rPr lang="ru-RU" sz="2000" b="1" dirty="0" smtClean="0">
              <a:solidFill>
                <a:schemeClr val="tx1"/>
              </a:solidFill>
            </a:rPr>
            <a:t>Реклама</a:t>
          </a:r>
          <a:endParaRPr lang="ru-RU" sz="2000" b="1" dirty="0">
            <a:solidFill>
              <a:schemeClr val="tx1"/>
            </a:solidFill>
          </a:endParaRPr>
        </a:p>
      </dgm:t>
    </dgm:pt>
    <dgm:pt modelId="{C74E2FCD-5BAE-4E31-81FE-3FAC87C09E0C}" type="parTrans" cxnId="{57A53313-B9BC-4D66-A43A-D671D5FE3F28}">
      <dgm:prSet/>
      <dgm:spPr>
        <a:ln>
          <a:solidFill>
            <a:schemeClr val="tx1"/>
          </a:solidFill>
        </a:ln>
      </dgm:spPr>
      <dgm:t>
        <a:bodyPr/>
        <a:lstStyle/>
        <a:p>
          <a:endParaRPr lang="ru-RU"/>
        </a:p>
      </dgm:t>
    </dgm:pt>
    <dgm:pt modelId="{059C7728-CA04-4624-AB72-741460CD7501}" type="sibTrans" cxnId="{57A53313-B9BC-4D66-A43A-D671D5FE3F28}">
      <dgm:prSet/>
      <dgm:spPr/>
      <dgm:t>
        <a:bodyPr/>
        <a:lstStyle/>
        <a:p>
          <a:endParaRPr lang="ru-RU"/>
        </a:p>
      </dgm:t>
    </dgm:pt>
    <dgm:pt modelId="{C0ABB757-9CA5-4AB3-B624-1A6F26365F28}">
      <dgm:prSet phldrT="[Текст]"/>
      <dgm:spPr>
        <a:solidFill>
          <a:schemeClr val="accent6">
            <a:lumMod val="40000"/>
            <a:lumOff val="60000"/>
          </a:schemeClr>
        </a:solidFill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Управление платными образовательными услугами</a:t>
          </a:r>
          <a:endParaRPr lang="ru-RU" b="1" dirty="0">
            <a:solidFill>
              <a:schemeClr val="tx1"/>
            </a:solidFill>
          </a:endParaRPr>
        </a:p>
      </dgm:t>
    </dgm:pt>
    <dgm:pt modelId="{FCD6BFBC-7248-40CD-93EB-4FB3FD116FEE}" type="parTrans" cxnId="{87438EDD-7FA7-4306-93D7-C719CBD164BC}">
      <dgm:prSet/>
      <dgm:spPr>
        <a:ln>
          <a:solidFill>
            <a:schemeClr val="tx1"/>
          </a:solidFill>
        </a:ln>
      </dgm:spPr>
      <dgm:t>
        <a:bodyPr/>
        <a:lstStyle/>
        <a:p>
          <a:endParaRPr lang="ru-RU"/>
        </a:p>
      </dgm:t>
    </dgm:pt>
    <dgm:pt modelId="{DACE581B-EAB1-4FDE-80D0-BD6E7445B819}" type="sibTrans" cxnId="{87438EDD-7FA7-4306-93D7-C719CBD164BC}">
      <dgm:prSet/>
      <dgm:spPr/>
      <dgm:t>
        <a:bodyPr/>
        <a:lstStyle/>
        <a:p>
          <a:endParaRPr lang="ru-RU"/>
        </a:p>
      </dgm:t>
    </dgm:pt>
    <dgm:pt modelId="{3342E803-DA00-4017-9C47-534C1ABC694A}">
      <dgm:prSet phldrT="[Текст]"/>
      <dgm:spPr>
        <a:solidFill>
          <a:schemeClr val="accent6">
            <a:lumMod val="40000"/>
            <a:lumOff val="60000"/>
          </a:schemeClr>
        </a:solidFill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Работа           с кадрами</a:t>
          </a:r>
          <a:endParaRPr lang="ru-RU" b="1" dirty="0">
            <a:solidFill>
              <a:schemeClr val="tx1"/>
            </a:solidFill>
          </a:endParaRPr>
        </a:p>
      </dgm:t>
    </dgm:pt>
    <dgm:pt modelId="{5F918AE6-0F09-413B-BE7E-6DEB7859C2FA}" type="parTrans" cxnId="{2CDB78B3-FAD7-4D27-BCBD-493471948FC6}">
      <dgm:prSet/>
      <dgm:spPr>
        <a:ln>
          <a:solidFill>
            <a:schemeClr val="tx1"/>
          </a:solidFill>
        </a:ln>
      </dgm:spPr>
      <dgm:t>
        <a:bodyPr/>
        <a:lstStyle/>
        <a:p>
          <a:endParaRPr lang="ru-RU"/>
        </a:p>
      </dgm:t>
    </dgm:pt>
    <dgm:pt modelId="{65A98C66-F14B-41E3-A351-E73C9ECE6882}" type="sibTrans" cxnId="{2CDB78B3-FAD7-4D27-BCBD-493471948FC6}">
      <dgm:prSet/>
      <dgm:spPr/>
      <dgm:t>
        <a:bodyPr/>
        <a:lstStyle/>
        <a:p>
          <a:endParaRPr lang="ru-RU"/>
        </a:p>
      </dgm:t>
    </dgm:pt>
    <dgm:pt modelId="{6658A6ED-DFF6-4B35-BCB8-F5D9F82AA196}">
      <dgm:prSet/>
      <dgm:spPr>
        <a:solidFill>
          <a:schemeClr val="accent6">
            <a:lumMod val="40000"/>
            <a:lumOff val="60000"/>
          </a:schemeClr>
        </a:solidFill>
        <a:ln>
          <a:solidFill>
            <a:schemeClr val="accent2">
              <a:lumMod val="50000"/>
            </a:schemeClr>
          </a:solidFill>
        </a:ln>
      </dgm:spPr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Определение перечня ПОУ</a:t>
          </a:r>
          <a:endParaRPr lang="ru-RU" b="1" dirty="0">
            <a:solidFill>
              <a:schemeClr val="tx1"/>
            </a:solidFill>
          </a:endParaRPr>
        </a:p>
      </dgm:t>
    </dgm:pt>
    <dgm:pt modelId="{C4203B93-2C18-4D96-95D7-C643FB58E43F}" type="parTrans" cxnId="{DD3CD490-9581-48D3-9113-7EE749F431B0}">
      <dgm:prSet/>
      <dgm:spPr>
        <a:ln>
          <a:solidFill>
            <a:schemeClr val="tx1"/>
          </a:solidFill>
        </a:ln>
      </dgm:spPr>
      <dgm:t>
        <a:bodyPr/>
        <a:lstStyle/>
        <a:p>
          <a:endParaRPr lang="ru-RU"/>
        </a:p>
      </dgm:t>
    </dgm:pt>
    <dgm:pt modelId="{ED0F928F-EA95-44AC-922D-3098856444D2}" type="sibTrans" cxnId="{DD3CD490-9581-48D3-9113-7EE749F431B0}">
      <dgm:prSet/>
      <dgm:spPr/>
      <dgm:t>
        <a:bodyPr/>
        <a:lstStyle/>
        <a:p>
          <a:endParaRPr lang="ru-RU"/>
        </a:p>
      </dgm:t>
    </dgm:pt>
    <dgm:pt modelId="{6B6DEA34-2928-4CF9-9ACA-55456FEDF2CE}">
      <dgm:prSet/>
      <dgm:spPr>
        <a:solidFill>
          <a:schemeClr val="accent6">
            <a:lumMod val="40000"/>
            <a:lumOff val="60000"/>
          </a:schemeClr>
        </a:solidFill>
        <a:ln>
          <a:solidFill>
            <a:schemeClr val="accent2">
              <a:lumMod val="50000"/>
            </a:schemeClr>
          </a:solidFill>
        </a:ln>
      </dgm:spPr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Разработка локальных нормативных актов</a:t>
          </a:r>
          <a:endParaRPr lang="ru-RU" b="1" dirty="0">
            <a:solidFill>
              <a:schemeClr val="tx1"/>
            </a:solidFill>
          </a:endParaRPr>
        </a:p>
      </dgm:t>
    </dgm:pt>
    <dgm:pt modelId="{0975241E-8B36-4D58-96DD-FC12BB80C266}" type="parTrans" cxnId="{A85839C9-928E-4ABB-ADA0-FBA5814495A3}">
      <dgm:prSet/>
      <dgm:spPr>
        <a:ln>
          <a:solidFill>
            <a:schemeClr val="tx1"/>
          </a:solidFill>
        </a:ln>
      </dgm:spPr>
      <dgm:t>
        <a:bodyPr/>
        <a:lstStyle/>
        <a:p>
          <a:endParaRPr lang="ru-RU"/>
        </a:p>
      </dgm:t>
    </dgm:pt>
    <dgm:pt modelId="{DF49EA40-CF82-49CA-AD7B-05C23D7A94AC}" type="sibTrans" cxnId="{A85839C9-928E-4ABB-ADA0-FBA5814495A3}">
      <dgm:prSet/>
      <dgm:spPr/>
      <dgm:t>
        <a:bodyPr/>
        <a:lstStyle/>
        <a:p>
          <a:endParaRPr lang="ru-RU"/>
        </a:p>
      </dgm:t>
    </dgm:pt>
    <dgm:pt modelId="{14220DC1-85D2-4D51-84A1-7CC2666C19B1}">
      <dgm:prSet/>
      <dgm:spPr>
        <a:solidFill>
          <a:schemeClr val="accent6">
            <a:lumMod val="40000"/>
            <a:lumOff val="60000"/>
          </a:schemeClr>
        </a:solidFill>
        <a:ln>
          <a:solidFill>
            <a:schemeClr val="accent2">
              <a:lumMod val="50000"/>
            </a:schemeClr>
          </a:solidFill>
        </a:ln>
      </dgm:spPr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Контроль качества ПОУ</a:t>
          </a:r>
          <a:endParaRPr lang="ru-RU" b="1" dirty="0">
            <a:solidFill>
              <a:schemeClr val="tx1"/>
            </a:solidFill>
          </a:endParaRPr>
        </a:p>
      </dgm:t>
    </dgm:pt>
    <dgm:pt modelId="{AAB05982-4CAA-4C24-BD45-DD95115A53C5}" type="parTrans" cxnId="{6A4C6F19-2944-45FE-8F44-7DD429EB81A7}">
      <dgm:prSet/>
      <dgm:spPr>
        <a:ln>
          <a:solidFill>
            <a:schemeClr val="tx1"/>
          </a:solidFill>
        </a:ln>
      </dgm:spPr>
      <dgm:t>
        <a:bodyPr/>
        <a:lstStyle/>
        <a:p>
          <a:endParaRPr lang="ru-RU"/>
        </a:p>
      </dgm:t>
    </dgm:pt>
    <dgm:pt modelId="{6E92C800-2317-4286-87B3-6298275F705A}" type="sibTrans" cxnId="{6A4C6F19-2944-45FE-8F44-7DD429EB81A7}">
      <dgm:prSet/>
      <dgm:spPr/>
      <dgm:t>
        <a:bodyPr/>
        <a:lstStyle/>
        <a:p>
          <a:endParaRPr lang="ru-RU"/>
        </a:p>
      </dgm:t>
    </dgm:pt>
    <dgm:pt modelId="{FB197AD9-AFC6-484B-83FB-F492B2663A89}" type="pres">
      <dgm:prSet presAssocID="{52B8058E-40BC-474F-8759-F1363AFC409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7382EB47-8964-4110-878C-4E9CDF0A56C3}" type="pres">
      <dgm:prSet presAssocID="{D7BC1F31-9D07-4679-9877-A89843FBA4FB}" presName="hierRoot1" presStyleCnt="0">
        <dgm:presLayoutVars>
          <dgm:hierBranch val="init"/>
        </dgm:presLayoutVars>
      </dgm:prSet>
      <dgm:spPr/>
    </dgm:pt>
    <dgm:pt modelId="{2BBF023E-28F6-4D05-BEF1-6E58FA99B866}" type="pres">
      <dgm:prSet presAssocID="{D7BC1F31-9D07-4679-9877-A89843FBA4FB}" presName="rootComposite1" presStyleCnt="0"/>
      <dgm:spPr/>
    </dgm:pt>
    <dgm:pt modelId="{F3FE7FFC-07BE-45F0-ADC9-E047E265A35B}" type="pres">
      <dgm:prSet presAssocID="{D7BC1F31-9D07-4679-9877-A89843FBA4FB}" presName="rootText1" presStyleLbl="node0" presStyleIdx="0" presStyleCnt="1" custScaleX="341186" custScaleY="91382" custLinFactY="-30090" custLinFactNeighborY="-1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C0A18C1-8027-45AC-8E17-D8B12C581F10}" type="pres">
      <dgm:prSet presAssocID="{D7BC1F31-9D07-4679-9877-A89843FBA4FB}" presName="rootConnector1" presStyleLbl="node1" presStyleIdx="0" presStyleCnt="0"/>
      <dgm:spPr/>
      <dgm:t>
        <a:bodyPr/>
        <a:lstStyle/>
        <a:p>
          <a:endParaRPr lang="ru-RU"/>
        </a:p>
      </dgm:t>
    </dgm:pt>
    <dgm:pt modelId="{A8C47989-1906-47AC-9EF5-D51D2AF4A87C}" type="pres">
      <dgm:prSet presAssocID="{D7BC1F31-9D07-4679-9877-A89843FBA4FB}" presName="hierChild2" presStyleCnt="0"/>
      <dgm:spPr/>
    </dgm:pt>
    <dgm:pt modelId="{B37B9DC4-F3F6-4954-8212-366806643254}" type="pres">
      <dgm:prSet presAssocID="{C74E2FCD-5BAE-4E31-81FE-3FAC87C09E0C}" presName="Name37" presStyleLbl="parChTrans1D2" presStyleIdx="0" presStyleCnt="3"/>
      <dgm:spPr/>
      <dgm:t>
        <a:bodyPr/>
        <a:lstStyle/>
        <a:p>
          <a:endParaRPr lang="ru-RU"/>
        </a:p>
      </dgm:t>
    </dgm:pt>
    <dgm:pt modelId="{56C92530-DDFA-4F64-9345-7398ACDC2D6F}" type="pres">
      <dgm:prSet presAssocID="{60B756A8-E6A3-44B3-B24E-0F32FC8B8473}" presName="hierRoot2" presStyleCnt="0">
        <dgm:presLayoutVars>
          <dgm:hierBranch val="init"/>
        </dgm:presLayoutVars>
      </dgm:prSet>
      <dgm:spPr/>
    </dgm:pt>
    <dgm:pt modelId="{A43F404A-4CBC-445C-A27C-11F520802AFD}" type="pres">
      <dgm:prSet presAssocID="{60B756A8-E6A3-44B3-B24E-0F32FC8B8473}" presName="rootComposite" presStyleCnt="0"/>
      <dgm:spPr/>
    </dgm:pt>
    <dgm:pt modelId="{E605B503-428C-4914-9F34-64B1511B0963}" type="pres">
      <dgm:prSet presAssocID="{60B756A8-E6A3-44B3-B24E-0F32FC8B8473}" presName="rootText" presStyleLbl="node2" presStyleIdx="0" presStyleCnt="3" custScaleX="6841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33ACE3E-4727-469B-A24B-47DC81230579}" type="pres">
      <dgm:prSet presAssocID="{60B756A8-E6A3-44B3-B24E-0F32FC8B8473}" presName="rootConnector" presStyleLbl="node2" presStyleIdx="0" presStyleCnt="3"/>
      <dgm:spPr/>
      <dgm:t>
        <a:bodyPr/>
        <a:lstStyle/>
        <a:p>
          <a:endParaRPr lang="ru-RU"/>
        </a:p>
      </dgm:t>
    </dgm:pt>
    <dgm:pt modelId="{A5B635CF-F4D9-4C3E-A189-1161603105C0}" type="pres">
      <dgm:prSet presAssocID="{60B756A8-E6A3-44B3-B24E-0F32FC8B8473}" presName="hierChild4" presStyleCnt="0"/>
      <dgm:spPr/>
    </dgm:pt>
    <dgm:pt modelId="{4B643C5E-0103-4006-A235-564DC9C34498}" type="pres">
      <dgm:prSet presAssocID="{60B756A8-E6A3-44B3-B24E-0F32FC8B8473}" presName="hierChild5" presStyleCnt="0"/>
      <dgm:spPr/>
    </dgm:pt>
    <dgm:pt modelId="{004449E3-F07D-446D-A313-8D7FEF9379E3}" type="pres">
      <dgm:prSet presAssocID="{FCD6BFBC-7248-40CD-93EB-4FB3FD116FEE}" presName="Name37" presStyleLbl="parChTrans1D2" presStyleIdx="1" presStyleCnt="3"/>
      <dgm:spPr/>
      <dgm:t>
        <a:bodyPr/>
        <a:lstStyle/>
        <a:p>
          <a:endParaRPr lang="ru-RU"/>
        </a:p>
      </dgm:t>
    </dgm:pt>
    <dgm:pt modelId="{48ECBB0E-0E5C-41E9-9373-207B7695571F}" type="pres">
      <dgm:prSet presAssocID="{C0ABB757-9CA5-4AB3-B624-1A6F26365F28}" presName="hierRoot2" presStyleCnt="0">
        <dgm:presLayoutVars>
          <dgm:hierBranch val="init"/>
        </dgm:presLayoutVars>
      </dgm:prSet>
      <dgm:spPr/>
    </dgm:pt>
    <dgm:pt modelId="{3874E69F-6934-40F7-9223-253D708432B8}" type="pres">
      <dgm:prSet presAssocID="{C0ABB757-9CA5-4AB3-B624-1A6F26365F28}" presName="rootComposite" presStyleCnt="0"/>
      <dgm:spPr/>
    </dgm:pt>
    <dgm:pt modelId="{A2368788-2C75-483F-BB25-0EAD450E4658}" type="pres">
      <dgm:prSet presAssocID="{C0ABB757-9CA5-4AB3-B624-1A6F26365F28}" presName="rootText" presStyleLbl="node2" presStyleIdx="1" presStyleCnt="3" custAng="0" custScaleX="19044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4C60ABA-95DF-4E5A-BA5D-8D5257CD13DE}" type="pres">
      <dgm:prSet presAssocID="{C0ABB757-9CA5-4AB3-B624-1A6F26365F28}" presName="rootConnector" presStyleLbl="node2" presStyleIdx="1" presStyleCnt="3"/>
      <dgm:spPr/>
      <dgm:t>
        <a:bodyPr/>
        <a:lstStyle/>
        <a:p>
          <a:endParaRPr lang="ru-RU"/>
        </a:p>
      </dgm:t>
    </dgm:pt>
    <dgm:pt modelId="{9BBCD626-E604-41F8-92ED-2FC68C254CFF}" type="pres">
      <dgm:prSet presAssocID="{C0ABB757-9CA5-4AB3-B624-1A6F26365F28}" presName="hierChild4" presStyleCnt="0"/>
      <dgm:spPr/>
    </dgm:pt>
    <dgm:pt modelId="{E5F737E2-DFF7-4F99-ADEC-B15C6603661C}" type="pres">
      <dgm:prSet presAssocID="{C4203B93-2C18-4D96-95D7-C643FB58E43F}" presName="Name37" presStyleLbl="parChTrans1D3" presStyleIdx="0" presStyleCnt="3"/>
      <dgm:spPr/>
      <dgm:t>
        <a:bodyPr/>
        <a:lstStyle/>
        <a:p>
          <a:endParaRPr lang="ru-RU"/>
        </a:p>
      </dgm:t>
    </dgm:pt>
    <dgm:pt modelId="{C36F96A4-6E0E-4B84-B9B2-40C3D5F91E8A}" type="pres">
      <dgm:prSet presAssocID="{6658A6ED-DFF6-4B35-BCB8-F5D9F82AA196}" presName="hierRoot2" presStyleCnt="0">
        <dgm:presLayoutVars>
          <dgm:hierBranch val="init"/>
        </dgm:presLayoutVars>
      </dgm:prSet>
      <dgm:spPr/>
    </dgm:pt>
    <dgm:pt modelId="{4A94B562-B53E-4C19-B380-B19730D15A53}" type="pres">
      <dgm:prSet presAssocID="{6658A6ED-DFF6-4B35-BCB8-F5D9F82AA196}" presName="rootComposite" presStyleCnt="0"/>
      <dgm:spPr/>
    </dgm:pt>
    <dgm:pt modelId="{0D2BCF94-E0A4-4222-AC90-3E323C56EBB7}" type="pres">
      <dgm:prSet presAssocID="{6658A6ED-DFF6-4B35-BCB8-F5D9F82AA196}" presName="rootText" presStyleLbl="node3" presStyleIdx="0" presStyleCnt="3" custScaleX="24583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592450E-1A2B-4B60-A56E-CE21C674BC31}" type="pres">
      <dgm:prSet presAssocID="{6658A6ED-DFF6-4B35-BCB8-F5D9F82AA196}" presName="rootConnector" presStyleLbl="node3" presStyleIdx="0" presStyleCnt="3"/>
      <dgm:spPr/>
      <dgm:t>
        <a:bodyPr/>
        <a:lstStyle/>
        <a:p>
          <a:endParaRPr lang="ru-RU"/>
        </a:p>
      </dgm:t>
    </dgm:pt>
    <dgm:pt modelId="{7EE0CF66-E231-4252-B655-EAD5A7A4D398}" type="pres">
      <dgm:prSet presAssocID="{6658A6ED-DFF6-4B35-BCB8-F5D9F82AA196}" presName="hierChild4" presStyleCnt="0"/>
      <dgm:spPr/>
    </dgm:pt>
    <dgm:pt modelId="{9D8B551C-036D-4CBE-A309-8CF6B386ECD3}" type="pres">
      <dgm:prSet presAssocID="{6658A6ED-DFF6-4B35-BCB8-F5D9F82AA196}" presName="hierChild5" presStyleCnt="0"/>
      <dgm:spPr/>
    </dgm:pt>
    <dgm:pt modelId="{C53F8227-D928-4D60-BD86-D6228B7AF860}" type="pres">
      <dgm:prSet presAssocID="{0975241E-8B36-4D58-96DD-FC12BB80C266}" presName="Name37" presStyleLbl="parChTrans1D3" presStyleIdx="1" presStyleCnt="3"/>
      <dgm:spPr/>
      <dgm:t>
        <a:bodyPr/>
        <a:lstStyle/>
        <a:p>
          <a:endParaRPr lang="ru-RU"/>
        </a:p>
      </dgm:t>
    </dgm:pt>
    <dgm:pt modelId="{F2D7A37E-1F1D-4A15-B084-58CDF435B93F}" type="pres">
      <dgm:prSet presAssocID="{6B6DEA34-2928-4CF9-9ACA-55456FEDF2CE}" presName="hierRoot2" presStyleCnt="0">
        <dgm:presLayoutVars>
          <dgm:hierBranch val="init"/>
        </dgm:presLayoutVars>
      </dgm:prSet>
      <dgm:spPr/>
    </dgm:pt>
    <dgm:pt modelId="{20FB1AD6-76DF-490E-8590-2D35519E631C}" type="pres">
      <dgm:prSet presAssocID="{6B6DEA34-2928-4CF9-9ACA-55456FEDF2CE}" presName="rootComposite" presStyleCnt="0"/>
      <dgm:spPr/>
    </dgm:pt>
    <dgm:pt modelId="{0490B432-1C6D-499A-8A6C-C3A2711E5C13}" type="pres">
      <dgm:prSet presAssocID="{6B6DEA34-2928-4CF9-9ACA-55456FEDF2CE}" presName="rootText" presStyleLbl="node3" presStyleIdx="1" presStyleCnt="3" custScaleX="24585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61DC92F-A311-45D2-AD14-FF6E5C4190F9}" type="pres">
      <dgm:prSet presAssocID="{6B6DEA34-2928-4CF9-9ACA-55456FEDF2CE}" presName="rootConnector" presStyleLbl="node3" presStyleIdx="1" presStyleCnt="3"/>
      <dgm:spPr/>
      <dgm:t>
        <a:bodyPr/>
        <a:lstStyle/>
        <a:p>
          <a:endParaRPr lang="ru-RU"/>
        </a:p>
      </dgm:t>
    </dgm:pt>
    <dgm:pt modelId="{708758A1-8AD4-4B3C-B588-7A11823CD5BF}" type="pres">
      <dgm:prSet presAssocID="{6B6DEA34-2928-4CF9-9ACA-55456FEDF2CE}" presName="hierChild4" presStyleCnt="0"/>
      <dgm:spPr/>
    </dgm:pt>
    <dgm:pt modelId="{86D88982-1D21-4581-9D6F-974358856805}" type="pres">
      <dgm:prSet presAssocID="{6B6DEA34-2928-4CF9-9ACA-55456FEDF2CE}" presName="hierChild5" presStyleCnt="0"/>
      <dgm:spPr/>
    </dgm:pt>
    <dgm:pt modelId="{A4E7386A-B6FC-466B-9C44-55373ADFCC99}" type="pres">
      <dgm:prSet presAssocID="{AAB05982-4CAA-4C24-BD45-DD95115A53C5}" presName="Name37" presStyleLbl="parChTrans1D3" presStyleIdx="2" presStyleCnt="3"/>
      <dgm:spPr/>
      <dgm:t>
        <a:bodyPr/>
        <a:lstStyle/>
        <a:p>
          <a:endParaRPr lang="ru-RU"/>
        </a:p>
      </dgm:t>
    </dgm:pt>
    <dgm:pt modelId="{30E01139-D5C5-4633-94DC-17B0A7AC805B}" type="pres">
      <dgm:prSet presAssocID="{14220DC1-85D2-4D51-84A1-7CC2666C19B1}" presName="hierRoot2" presStyleCnt="0">
        <dgm:presLayoutVars>
          <dgm:hierBranch val="init"/>
        </dgm:presLayoutVars>
      </dgm:prSet>
      <dgm:spPr/>
    </dgm:pt>
    <dgm:pt modelId="{2C9EF56D-77A7-4BD0-BC32-4BD2AC13D6DE}" type="pres">
      <dgm:prSet presAssocID="{14220DC1-85D2-4D51-84A1-7CC2666C19B1}" presName="rootComposite" presStyleCnt="0"/>
      <dgm:spPr/>
    </dgm:pt>
    <dgm:pt modelId="{EC229004-EF7D-4C50-8A85-749B43446537}" type="pres">
      <dgm:prSet presAssocID="{14220DC1-85D2-4D51-84A1-7CC2666C19B1}" presName="rootText" presStyleLbl="node3" presStyleIdx="2" presStyleCnt="3" custScaleX="24585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AD16B53-531E-4212-BEAF-27FF010FEDB6}" type="pres">
      <dgm:prSet presAssocID="{14220DC1-85D2-4D51-84A1-7CC2666C19B1}" presName="rootConnector" presStyleLbl="node3" presStyleIdx="2" presStyleCnt="3"/>
      <dgm:spPr/>
      <dgm:t>
        <a:bodyPr/>
        <a:lstStyle/>
        <a:p>
          <a:endParaRPr lang="ru-RU"/>
        </a:p>
      </dgm:t>
    </dgm:pt>
    <dgm:pt modelId="{D8DCD3AF-CEDA-422B-A231-766570EE4AC4}" type="pres">
      <dgm:prSet presAssocID="{14220DC1-85D2-4D51-84A1-7CC2666C19B1}" presName="hierChild4" presStyleCnt="0"/>
      <dgm:spPr/>
    </dgm:pt>
    <dgm:pt modelId="{1E53AE90-A655-4557-A525-017704F9C485}" type="pres">
      <dgm:prSet presAssocID="{14220DC1-85D2-4D51-84A1-7CC2666C19B1}" presName="hierChild5" presStyleCnt="0"/>
      <dgm:spPr/>
    </dgm:pt>
    <dgm:pt modelId="{4E665D5E-87CD-4A53-8BB0-AF2FB9F2D555}" type="pres">
      <dgm:prSet presAssocID="{C0ABB757-9CA5-4AB3-B624-1A6F26365F28}" presName="hierChild5" presStyleCnt="0"/>
      <dgm:spPr/>
    </dgm:pt>
    <dgm:pt modelId="{978FD448-A0C2-49A2-B6AE-B8375CBC2725}" type="pres">
      <dgm:prSet presAssocID="{5F918AE6-0F09-413B-BE7E-6DEB7859C2FA}" presName="Name37" presStyleLbl="parChTrans1D2" presStyleIdx="2" presStyleCnt="3"/>
      <dgm:spPr/>
      <dgm:t>
        <a:bodyPr/>
        <a:lstStyle/>
        <a:p>
          <a:endParaRPr lang="ru-RU"/>
        </a:p>
      </dgm:t>
    </dgm:pt>
    <dgm:pt modelId="{F8CB3B6E-24EB-4447-9BC0-5ABC0B228BFF}" type="pres">
      <dgm:prSet presAssocID="{3342E803-DA00-4017-9C47-534C1ABC694A}" presName="hierRoot2" presStyleCnt="0">
        <dgm:presLayoutVars>
          <dgm:hierBranch val="init"/>
        </dgm:presLayoutVars>
      </dgm:prSet>
      <dgm:spPr/>
    </dgm:pt>
    <dgm:pt modelId="{EAF97C5D-D4C0-4214-A59F-C0D4D99917F3}" type="pres">
      <dgm:prSet presAssocID="{3342E803-DA00-4017-9C47-534C1ABC694A}" presName="rootComposite" presStyleCnt="0"/>
      <dgm:spPr/>
    </dgm:pt>
    <dgm:pt modelId="{FA4A92DC-649C-4C10-9075-0D5EF4576729}" type="pres">
      <dgm:prSet presAssocID="{3342E803-DA00-4017-9C47-534C1ABC694A}" presName="rootText" presStyleLbl="node2" presStyleIdx="2" presStyleCnt="3" custScaleX="8105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9E3FA2B-C343-42E9-B8CD-D23307511920}" type="pres">
      <dgm:prSet presAssocID="{3342E803-DA00-4017-9C47-534C1ABC694A}" presName="rootConnector" presStyleLbl="node2" presStyleIdx="2" presStyleCnt="3"/>
      <dgm:spPr/>
      <dgm:t>
        <a:bodyPr/>
        <a:lstStyle/>
        <a:p>
          <a:endParaRPr lang="ru-RU"/>
        </a:p>
      </dgm:t>
    </dgm:pt>
    <dgm:pt modelId="{22F6DBDA-843B-4491-B291-B736F72BDA81}" type="pres">
      <dgm:prSet presAssocID="{3342E803-DA00-4017-9C47-534C1ABC694A}" presName="hierChild4" presStyleCnt="0"/>
      <dgm:spPr/>
    </dgm:pt>
    <dgm:pt modelId="{A283C4F0-70A9-49D5-9304-591581344F35}" type="pres">
      <dgm:prSet presAssocID="{3342E803-DA00-4017-9C47-534C1ABC694A}" presName="hierChild5" presStyleCnt="0"/>
      <dgm:spPr/>
    </dgm:pt>
    <dgm:pt modelId="{1908F943-FB19-477A-92D8-2F1C2A4B436F}" type="pres">
      <dgm:prSet presAssocID="{D7BC1F31-9D07-4679-9877-A89843FBA4FB}" presName="hierChild3" presStyleCnt="0"/>
      <dgm:spPr/>
    </dgm:pt>
  </dgm:ptLst>
  <dgm:cxnLst>
    <dgm:cxn modelId="{8604B98F-446D-4B9A-BFC2-B17F1CDF8890}" type="presOf" srcId="{C0ABB757-9CA5-4AB3-B624-1A6F26365F28}" destId="{E4C60ABA-95DF-4E5A-BA5D-8D5257CD13DE}" srcOrd="1" destOrd="0" presId="urn:microsoft.com/office/officeart/2005/8/layout/orgChart1"/>
    <dgm:cxn modelId="{B0113469-359D-4641-BB69-E49A029645E4}" type="presOf" srcId="{FCD6BFBC-7248-40CD-93EB-4FB3FD116FEE}" destId="{004449E3-F07D-446D-A313-8D7FEF9379E3}" srcOrd="0" destOrd="0" presId="urn:microsoft.com/office/officeart/2005/8/layout/orgChart1"/>
    <dgm:cxn modelId="{33C8476A-0E74-461E-9339-367137124243}" type="presOf" srcId="{D7BC1F31-9D07-4679-9877-A89843FBA4FB}" destId="{AC0A18C1-8027-45AC-8E17-D8B12C581F10}" srcOrd="1" destOrd="0" presId="urn:microsoft.com/office/officeart/2005/8/layout/orgChart1"/>
    <dgm:cxn modelId="{7B32EEBB-7D05-4070-9D6F-FECE7B1649CA}" type="presOf" srcId="{60B756A8-E6A3-44B3-B24E-0F32FC8B8473}" destId="{E605B503-428C-4914-9F34-64B1511B0963}" srcOrd="0" destOrd="0" presId="urn:microsoft.com/office/officeart/2005/8/layout/orgChart1"/>
    <dgm:cxn modelId="{A85839C9-928E-4ABB-ADA0-FBA5814495A3}" srcId="{C0ABB757-9CA5-4AB3-B624-1A6F26365F28}" destId="{6B6DEA34-2928-4CF9-9ACA-55456FEDF2CE}" srcOrd="1" destOrd="0" parTransId="{0975241E-8B36-4D58-96DD-FC12BB80C266}" sibTransId="{DF49EA40-CF82-49CA-AD7B-05C23D7A94AC}"/>
    <dgm:cxn modelId="{B5750C0F-6638-4A79-8AE3-3CEC9B61C417}" type="presOf" srcId="{C4203B93-2C18-4D96-95D7-C643FB58E43F}" destId="{E5F737E2-DFF7-4F99-ADEC-B15C6603661C}" srcOrd="0" destOrd="0" presId="urn:microsoft.com/office/officeart/2005/8/layout/orgChart1"/>
    <dgm:cxn modelId="{08357226-04AE-485D-8DD9-2E140E0B5831}" type="presOf" srcId="{D7BC1F31-9D07-4679-9877-A89843FBA4FB}" destId="{F3FE7FFC-07BE-45F0-ADC9-E047E265A35B}" srcOrd="0" destOrd="0" presId="urn:microsoft.com/office/officeart/2005/8/layout/orgChart1"/>
    <dgm:cxn modelId="{57A53313-B9BC-4D66-A43A-D671D5FE3F28}" srcId="{D7BC1F31-9D07-4679-9877-A89843FBA4FB}" destId="{60B756A8-E6A3-44B3-B24E-0F32FC8B8473}" srcOrd="0" destOrd="0" parTransId="{C74E2FCD-5BAE-4E31-81FE-3FAC87C09E0C}" sibTransId="{059C7728-CA04-4624-AB72-741460CD7501}"/>
    <dgm:cxn modelId="{BF6B754C-F74C-48B6-BB9C-D9A4268A481C}" type="presOf" srcId="{6B6DEA34-2928-4CF9-9ACA-55456FEDF2CE}" destId="{0490B432-1C6D-499A-8A6C-C3A2711E5C13}" srcOrd="0" destOrd="0" presId="urn:microsoft.com/office/officeart/2005/8/layout/orgChart1"/>
    <dgm:cxn modelId="{25D4BDC1-9778-40BD-9780-9F262086E02E}" type="presOf" srcId="{52B8058E-40BC-474F-8759-F1363AFC4094}" destId="{FB197AD9-AFC6-484B-83FB-F492B2663A89}" srcOrd="0" destOrd="0" presId="urn:microsoft.com/office/officeart/2005/8/layout/orgChart1"/>
    <dgm:cxn modelId="{2CDB78B3-FAD7-4D27-BCBD-493471948FC6}" srcId="{D7BC1F31-9D07-4679-9877-A89843FBA4FB}" destId="{3342E803-DA00-4017-9C47-534C1ABC694A}" srcOrd="2" destOrd="0" parTransId="{5F918AE6-0F09-413B-BE7E-6DEB7859C2FA}" sibTransId="{65A98C66-F14B-41E3-A351-E73C9ECE6882}"/>
    <dgm:cxn modelId="{C1B45F7E-26E8-418A-8175-05CAFB3BDAFB}" type="presOf" srcId="{6658A6ED-DFF6-4B35-BCB8-F5D9F82AA196}" destId="{2592450E-1A2B-4B60-A56E-CE21C674BC31}" srcOrd="1" destOrd="0" presId="urn:microsoft.com/office/officeart/2005/8/layout/orgChart1"/>
    <dgm:cxn modelId="{0739C6D9-3C47-4DF9-9668-36D6DC1B74D6}" type="presOf" srcId="{6658A6ED-DFF6-4B35-BCB8-F5D9F82AA196}" destId="{0D2BCF94-E0A4-4222-AC90-3E323C56EBB7}" srcOrd="0" destOrd="0" presId="urn:microsoft.com/office/officeart/2005/8/layout/orgChart1"/>
    <dgm:cxn modelId="{6A4C6F19-2944-45FE-8F44-7DD429EB81A7}" srcId="{C0ABB757-9CA5-4AB3-B624-1A6F26365F28}" destId="{14220DC1-85D2-4D51-84A1-7CC2666C19B1}" srcOrd="2" destOrd="0" parTransId="{AAB05982-4CAA-4C24-BD45-DD95115A53C5}" sibTransId="{6E92C800-2317-4286-87B3-6298275F705A}"/>
    <dgm:cxn modelId="{181F9AD2-0693-44B4-A5B1-ED2EB9CD6331}" type="presOf" srcId="{C0ABB757-9CA5-4AB3-B624-1A6F26365F28}" destId="{A2368788-2C75-483F-BB25-0EAD450E4658}" srcOrd="0" destOrd="0" presId="urn:microsoft.com/office/officeart/2005/8/layout/orgChart1"/>
    <dgm:cxn modelId="{1150E684-0C3F-4ADC-B46B-2FDF7C9C8DEA}" type="presOf" srcId="{0975241E-8B36-4D58-96DD-FC12BB80C266}" destId="{C53F8227-D928-4D60-BD86-D6228B7AF860}" srcOrd="0" destOrd="0" presId="urn:microsoft.com/office/officeart/2005/8/layout/orgChart1"/>
    <dgm:cxn modelId="{7E07B940-34D6-4143-966E-9B17C02D023F}" type="presOf" srcId="{C74E2FCD-5BAE-4E31-81FE-3FAC87C09E0C}" destId="{B37B9DC4-F3F6-4954-8212-366806643254}" srcOrd="0" destOrd="0" presId="urn:microsoft.com/office/officeart/2005/8/layout/orgChart1"/>
    <dgm:cxn modelId="{A0BFFB8C-58D9-4D3D-B543-50133CB85AD3}" type="presOf" srcId="{6B6DEA34-2928-4CF9-9ACA-55456FEDF2CE}" destId="{661DC92F-A311-45D2-AD14-FF6E5C4190F9}" srcOrd="1" destOrd="0" presId="urn:microsoft.com/office/officeart/2005/8/layout/orgChart1"/>
    <dgm:cxn modelId="{79F53B9F-28B7-47A6-BEAC-C6352ADDFCDE}" type="presOf" srcId="{AAB05982-4CAA-4C24-BD45-DD95115A53C5}" destId="{A4E7386A-B6FC-466B-9C44-55373ADFCC99}" srcOrd="0" destOrd="0" presId="urn:microsoft.com/office/officeart/2005/8/layout/orgChart1"/>
    <dgm:cxn modelId="{3EE6968F-C877-4E87-A7E0-747F19C9E5FB}" type="presOf" srcId="{14220DC1-85D2-4D51-84A1-7CC2666C19B1}" destId="{1AD16B53-531E-4212-BEAF-27FF010FEDB6}" srcOrd="1" destOrd="0" presId="urn:microsoft.com/office/officeart/2005/8/layout/orgChart1"/>
    <dgm:cxn modelId="{DD3CD490-9581-48D3-9113-7EE749F431B0}" srcId="{C0ABB757-9CA5-4AB3-B624-1A6F26365F28}" destId="{6658A6ED-DFF6-4B35-BCB8-F5D9F82AA196}" srcOrd="0" destOrd="0" parTransId="{C4203B93-2C18-4D96-95D7-C643FB58E43F}" sibTransId="{ED0F928F-EA95-44AC-922D-3098856444D2}"/>
    <dgm:cxn modelId="{5AAC87D9-4CBB-4443-B039-854E54E5F12F}" type="presOf" srcId="{14220DC1-85D2-4D51-84A1-7CC2666C19B1}" destId="{EC229004-EF7D-4C50-8A85-749B43446537}" srcOrd="0" destOrd="0" presId="urn:microsoft.com/office/officeart/2005/8/layout/orgChart1"/>
    <dgm:cxn modelId="{ABCBE700-3733-4CB6-8319-AACD1131B7DC}" type="presOf" srcId="{3342E803-DA00-4017-9C47-534C1ABC694A}" destId="{69E3FA2B-C343-42E9-B8CD-D23307511920}" srcOrd="1" destOrd="0" presId="urn:microsoft.com/office/officeart/2005/8/layout/orgChart1"/>
    <dgm:cxn modelId="{C898FFA8-4A2E-4FE0-89A5-64F9BCDE2FB8}" type="presOf" srcId="{3342E803-DA00-4017-9C47-534C1ABC694A}" destId="{FA4A92DC-649C-4C10-9075-0D5EF4576729}" srcOrd="0" destOrd="0" presId="urn:microsoft.com/office/officeart/2005/8/layout/orgChart1"/>
    <dgm:cxn modelId="{3F72DACF-0F50-4D99-9311-2074CF223965}" type="presOf" srcId="{60B756A8-E6A3-44B3-B24E-0F32FC8B8473}" destId="{233ACE3E-4727-469B-A24B-47DC81230579}" srcOrd="1" destOrd="0" presId="urn:microsoft.com/office/officeart/2005/8/layout/orgChart1"/>
    <dgm:cxn modelId="{87438EDD-7FA7-4306-93D7-C719CBD164BC}" srcId="{D7BC1F31-9D07-4679-9877-A89843FBA4FB}" destId="{C0ABB757-9CA5-4AB3-B624-1A6F26365F28}" srcOrd="1" destOrd="0" parTransId="{FCD6BFBC-7248-40CD-93EB-4FB3FD116FEE}" sibTransId="{DACE581B-EAB1-4FDE-80D0-BD6E7445B819}"/>
    <dgm:cxn modelId="{BED5CF03-1553-4A2D-B101-C125F69C6096}" type="presOf" srcId="{5F918AE6-0F09-413B-BE7E-6DEB7859C2FA}" destId="{978FD448-A0C2-49A2-B6AE-B8375CBC2725}" srcOrd="0" destOrd="0" presId="urn:microsoft.com/office/officeart/2005/8/layout/orgChart1"/>
    <dgm:cxn modelId="{7E393E0B-B723-4D83-AA9A-FDF186CB814E}" srcId="{52B8058E-40BC-474F-8759-F1363AFC4094}" destId="{D7BC1F31-9D07-4679-9877-A89843FBA4FB}" srcOrd="0" destOrd="0" parTransId="{DEE5EEEE-3CB8-49DD-AB45-45891F65B8AE}" sibTransId="{AA728351-0A32-4E2A-9FF5-6FB4204A04C7}"/>
    <dgm:cxn modelId="{26AB3B49-671E-4DB0-8295-B2D485006D46}" type="presParOf" srcId="{FB197AD9-AFC6-484B-83FB-F492B2663A89}" destId="{7382EB47-8964-4110-878C-4E9CDF0A56C3}" srcOrd="0" destOrd="0" presId="urn:microsoft.com/office/officeart/2005/8/layout/orgChart1"/>
    <dgm:cxn modelId="{DD578456-4574-4569-A2DF-09AAFA57F834}" type="presParOf" srcId="{7382EB47-8964-4110-878C-4E9CDF0A56C3}" destId="{2BBF023E-28F6-4D05-BEF1-6E58FA99B866}" srcOrd="0" destOrd="0" presId="urn:microsoft.com/office/officeart/2005/8/layout/orgChart1"/>
    <dgm:cxn modelId="{A1110912-CE00-4C4D-BC65-04FC2F107812}" type="presParOf" srcId="{2BBF023E-28F6-4D05-BEF1-6E58FA99B866}" destId="{F3FE7FFC-07BE-45F0-ADC9-E047E265A35B}" srcOrd="0" destOrd="0" presId="urn:microsoft.com/office/officeart/2005/8/layout/orgChart1"/>
    <dgm:cxn modelId="{5D3F1B00-657E-45C1-ABE5-7D580B4BBB55}" type="presParOf" srcId="{2BBF023E-28F6-4D05-BEF1-6E58FA99B866}" destId="{AC0A18C1-8027-45AC-8E17-D8B12C581F10}" srcOrd="1" destOrd="0" presId="urn:microsoft.com/office/officeart/2005/8/layout/orgChart1"/>
    <dgm:cxn modelId="{9A73F8E5-B67F-4DBC-A946-A12519DB1CC8}" type="presParOf" srcId="{7382EB47-8964-4110-878C-4E9CDF0A56C3}" destId="{A8C47989-1906-47AC-9EF5-D51D2AF4A87C}" srcOrd="1" destOrd="0" presId="urn:microsoft.com/office/officeart/2005/8/layout/orgChart1"/>
    <dgm:cxn modelId="{679387EE-82F7-447D-A717-EE6E336712DA}" type="presParOf" srcId="{A8C47989-1906-47AC-9EF5-D51D2AF4A87C}" destId="{B37B9DC4-F3F6-4954-8212-366806643254}" srcOrd="0" destOrd="0" presId="urn:microsoft.com/office/officeart/2005/8/layout/orgChart1"/>
    <dgm:cxn modelId="{6CF7DB41-7611-4E0B-AE3F-F8FAE7272E19}" type="presParOf" srcId="{A8C47989-1906-47AC-9EF5-D51D2AF4A87C}" destId="{56C92530-DDFA-4F64-9345-7398ACDC2D6F}" srcOrd="1" destOrd="0" presId="urn:microsoft.com/office/officeart/2005/8/layout/orgChart1"/>
    <dgm:cxn modelId="{0DADD013-E937-4AD5-AED7-27D300BD1847}" type="presParOf" srcId="{56C92530-DDFA-4F64-9345-7398ACDC2D6F}" destId="{A43F404A-4CBC-445C-A27C-11F520802AFD}" srcOrd="0" destOrd="0" presId="urn:microsoft.com/office/officeart/2005/8/layout/orgChart1"/>
    <dgm:cxn modelId="{31CFFA63-358A-4DCA-ADB6-EE8D8FC8BF78}" type="presParOf" srcId="{A43F404A-4CBC-445C-A27C-11F520802AFD}" destId="{E605B503-428C-4914-9F34-64B1511B0963}" srcOrd="0" destOrd="0" presId="urn:microsoft.com/office/officeart/2005/8/layout/orgChart1"/>
    <dgm:cxn modelId="{7F4C3937-B44A-4CA3-88D9-78EAA4E8472D}" type="presParOf" srcId="{A43F404A-4CBC-445C-A27C-11F520802AFD}" destId="{233ACE3E-4727-469B-A24B-47DC81230579}" srcOrd="1" destOrd="0" presId="urn:microsoft.com/office/officeart/2005/8/layout/orgChart1"/>
    <dgm:cxn modelId="{3172393A-3AA7-430C-A233-E57D138BF652}" type="presParOf" srcId="{56C92530-DDFA-4F64-9345-7398ACDC2D6F}" destId="{A5B635CF-F4D9-4C3E-A189-1161603105C0}" srcOrd="1" destOrd="0" presId="urn:microsoft.com/office/officeart/2005/8/layout/orgChart1"/>
    <dgm:cxn modelId="{30FB5B1E-BF9C-4191-BE56-CDE0D31E5ACD}" type="presParOf" srcId="{56C92530-DDFA-4F64-9345-7398ACDC2D6F}" destId="{4B643C5E-0103-4006-A235-564DC9C34498}" srcOrd="2" destOrd="0" presId="urn:microsoft.com/office/officeart/2005/8/layout/orgChart1"/>
    <dgm:cxn modelId="{0F9AB976-1539-44A8-8FB0-232A8F7F18FA}" type="presParOf" srcId="{A8C47989-1906-47AC-9EF5-D51D2AF4A87C}" destId="{004449E3-F07D-446D-A313-8D7FEF9379E3}" srcOrd="2" destOrd="0" presId="urn:microsoft.com/office/officeart/2005/8/layout/orgChart1"/>
    <dgm:cxn modelId="{9044658F-8C7B-413B-BB75-6FC6953A1502}" type="presParOf" srcId="{A8C47989-1906-47AC-9EF5-D51D2AF4A87C}" destId="{48ECBB0E-0E5C-41E9-9373-207B7695571F}" srcOrd="3" destOrd="0" presId="urn:microsoft.com/office/officeart/2005/8/layout/orgChart1"/>
    <dgm:cxn modelId="{0D119C2D-7F84-4CB2-BCD3-25D188FE6B83}" type="presParOf" srcId="{48ECBB0E-0E5C-41E9-9373-207B7695571F}" destId="{3874E69F-6934-40F7-9223-253D708432B8}" srcOrd="0" destOrd="0" presId="urn:microsoft.com/office/officeart/2005/8/layout/orgChart1"/>
    <dgm:cxn modelId="{09A9DA40-517A-43B2-99DE-CB7FAE5C44A4}" type="presParOf" srcId="{3874E69F-6934-40F7-9223-253D708432B8}" destId="{A2368788-2C75-483F-BB25-0EAD450E4658}" srcOrd="0" destOrd="0" presId="urn:microsoft.com/office/officeart/2005/8/layout/orgChart1"/>
    <dgm:cxn modelId="{67DC1D03-64B5-49AF-B6CB-CED2AB8074A0}" type="presParOf" srcId="{3874E69F-6934-40F7-9223-253D708432B8}" destId="{E4C60ABA-95DF-4E5A-BA5D-8D5257CD13DE}" srcOrd="1" destOrd="0" presId="urn:microsoft.com/office/officeart/2005/8/layout/orgChart1"/>
    <dgm:cxn modelId="{D3521EB9-226E-4C93-AA57-88B9468BF42F}" type="presParOf" srcId="{48ECBB0E-0E5C-41E9-9373-207B7695571F}" destId="{9BBCD626-E604-41F8-92ED-2FC68C254CFF}" srcOrd="1" destOrd="0" presId="urn:microsoft.com/office/officeart/2005/8/layout/orgChart1"/>
    <dgm:cxn modelId="{7072426F-A3A4-49D8-8C95-C4D1F85822D5}" type="presParOf" srcId="{9BBCD626-E604-41F8-92ED-2FC68C254CFF}" destId="{E5F737E2-DFF7-4F99-ADEC-B15C6603661C}" srcOrd="0" destOrd="0" presId="urn:microsoft.com/office/officeart/2005/8/layout/orgChart1"/>
    <dgm:cxn modelId="{FEE19E18-51AA-4EEF-A170-18BE252ADB74}" type="presParOf" srcId="{9BBCD626-E604-41F8-92ED-2FC68C254CFF}" destId="{C36F96A4-6E0E-4B84-B9B2-40C3D5F91E8A}" srcOrd="1" destOrd="0" presId="urn:microsoft.com/office/officeart/2005/8/layout/orgChart1"/>
    <dgm:cxn modelId="{6F92F81F-65B3-42E4-B598-685E95D137DD}" type="presParOf" srcId="{C36F96A4-6E0E-4B84-B9B2-40C3D5F91E8A}" destId="{4A94B562-B53E-4C19-B380-B19730D15A53}" srcOrd="0" destOrd="0" presId="urn:microsoft.com/office/officeart/2005/8/layout/orgChart1"/>
    <dgm:cxn modelId="{5409E07C-EB26-4755-A2E0-F18F0EE7D9A2}" type="presParOf" srcId="{4A94B562-B53E-4C19-B380-B19730D15A53}" destId="{0D2BCF94-E0A4-4222-AC90-3E323C56EBB7}" srcOrd="0" destOrd="0" presId="urn:microsoft.com/office/officeart/2005/8/layout/orgChart1"/>
    <dgm:cxn modelId="{6FF337CB-E10C-4B9E-8AF8-0F945195E424}" type="presParOf" srcId="{4A94B562-B53E-4C19-B380-B19730D15A53}" destId="{2592450E-1A2B-4B60-A56E-CE21C674BC31}" srcOrd="1" destOrd="0" presId="urn:microsoft.com/office/officeart/2005/8/layout/orgChart1"/>
    <dgm:cxn modelId="{369C2C96-9336-4879-AD29-A98334DEB920}" type="presParOf" srcId="{C36F96A4-6E0E-4B84-B9B2-40C3D5F91E8A}" destId="{7EE0CF66-E231-4252-B655-EAD5A7A4D398}" srcOrd="1" destOrd="0" presId="urn:microsoft.com/office/officeart/2005/8/layout/orgChart1"/>
    <dgm:cxn modelId="{037F6BF7-804A-4328-BFE1-B6504E2CCB0E}" type="presParOf" srcId="{C36F96A4-6E0E-4B84-B9B2-40C3D5F91E8A}" destId="{9D8B551C-036D-4CBE-A309-8CF6B386ECD3}" srcOrd="2" destOrd="0" presId="urn:microsoft.com/office/officeart/2005/8/layout/orgChart1"/>
    <dgm:cxn modelId="{499A93F2-0534-4596-825E-554213365AC8}" type="presParOf" srcId="{9BBCD626-E604-41F8-92ED-2FC68C254CFF}" destId="{C53F8227-D928-4D60-BD86-D6228B7AF860}" srcOrd="2" destOrd="0" presId="urn:microsoft.com/office/officeart/2005/8/layout/orgChart1"/>
    <dgm:cxn modelId="{FBA33A88-773D-4151-8ACE-C23E71D62BFC}" type="presParOf" srcId="{9BBCD626-E604-41F8-92ED-2FC68C254CFF}" destId="{F2D7A37E-1F1D-4A15-B084-58CDF435B93F}" srcOrd="3" destOrd="0" presId="urn:microsoft.com/office/officeart/2005/8/layout/orgChart1"/>
    <dgm:cxn modelId="{E6ECC15E-48DD-4461-9DA6-D69085EE0467}" type="presParOf" srcId="{F2D7A37E-1F1D-4A15-B084-58CDF435B93F}" destId="{20FB1AD6-76DF-490E-8590-2D35519E631C}" srcOrd="0" destOrd="0" presId="urn:microsoft.com/office/officeart/2005/8/layout/orgChart1"/>
    <dgm:cxn modelId="{4126E947-406B-41A4-ACEA-9570BEB2853A}" type="presParOf" srcId="{20FB1AD6-76DF-490E-8590-2D35519E631C}" destId="{0490B432-1C6D-499A-8A6C-C3A2711E5C13}" srcOrd="0" destOrd="0" presId="urn:microsoft.com/office/officeart/2005/8/layout/orgChart1"/>
    <dgm:cxn modelId="{268FBE0B-3491-4859-9E58-EBD01E376CC7}" type="presParOf" srcId="{20FB1AD6-76DF-490E-8590-2D35519E631C}" destId="{661DC92F-A311-45D2-AD14-FF6E5C4190F9}" srcOrd="1" destOrd="0" presId="urn:microsoft.com/office/officeart/2005/8/layout/orgChart1"/>
    <dgm:cxn modelId="{754F29D9-8D53-4908-9864-3B2093BDBF51}" type="presParOf" srcId="{F2D7A37E-1F1D-4A15-B084-58CDF435B93F}" destId="{708758A1-8AD4-4B3C-B588-7A11823CD5BF}" srcOrd="1" destOrd="0" presId="urn:microsoft.com/office/officeart/2005/8/layout/orgChart1"/>
    <dgm:cxn modelId="{01353AB9-338E-414A-99DE-77EB7AC4E221}" type="presParOf" srcId="{F2D7A37E-1F1D-4A15-B084-58CDF435B93F}" destId="{86D88982-1D21-4581-9D6F-974358856805}" srcOrd="2" destOrd="0" presId="urn:microsoft.com/office/officeart/2005/8/layout/orgChart1"/>
    <dgm:cxn modelId="{BD3AF22B-A8BB-4ECD-BCFE-3F5312A5A34B}" type="presParOf" srcId="{9BBCD626-E604-41F8-92ED-2FC68C254CFF}" destId="{A4E7386A-B6FC-466B-9C44-55373ADFCC99}" srcOrd="4" destOrd="0" presId="urn:microsoft.com/office/officeart/2005/8/layout/orgChart1"/>
    <dgm:cxn modelId="{84804829-3DE6-4B6A-97DE-963FBEEE761B}" type="presParOf" srcId="{9BBCD626-E604-41F8-92ED-2FC68C254CFF}" destId="{30E01139-D5C5-4633-94DC-17B0A7AC805B}" srcOrd="5" destOrd="0" presId="urn:microsoft.com/office/officeart/2005/8/layout/orgChart1"/>
    <dgm:cxn modelId="{67541E0F-1FF0-4816-8D50-87476E2F7689}" type="presParOf" srcId="{30E01139-D5C5-4633-94DC-17B0A7AC805B}" destId="{2C9EF56D-77A7-4BD0-BC32-4BD2AC13D6DE}" srcOrd="0" destOrd="0" presId="urn:microsoft.com/office/officeart/2005/8/layout/orgChart1"/>
    <dgm:cxn modelId="{B7137C1F-3688-476D-A0A9-5E16D1C4A604}" type="presParOf" srcId="{2C9EF56D-77A7-4BD0-BC32-4BD2AC13D6DE}" destId="{EC229004-EF7D-4C50-8A85-749B43446537}" srcOrd="0" destOrd="0" presId="urn:microsoft.com/office/officeart/2005/8/layout/orgChart1"/>
    <dgm:cxn modelId="{ED0FC15C-7484-4FB2-B3AF-080CF4E3C50E}" type="presParOf" srcId="{2C9EF56D-77A7-4BD0-BC32-4BD2AC13D6DE}" destId="{1AD16B53-531E-4212-BEAF-27FF010FEDB6}" srcOrd="1" destOrd="0" presId="urn:microsoft.com/office/officeart/2005/8/layout/orgChart1"/>
    <dgm:cxn modelId="{D1A6FD3D-2994-4B1B-9EA1-01B7E46E9564}" type="presParOf" srcId="{30E01139-D5C5-4633-94DC-17B0A7AC805B}" destId="{D8DCD3AF-CEDA-422B-A231-766570EE4AC4}" srcOrd="1" destOrd="0" presId="urn:microsoft.com/office/officeart/2005/8/layout/orgChart1"/>
    <dgm:cxn modelId="{925014F8-FEEB-4568-A462-025557A1F619}" type="presParOf" srcId="{30E01139-D5C5-4633-94DC-17B0A7AC805B}" destId="{1E53AE90-A655-4557-A525-017704F9C485}" srcOrd="2" destOrd="0" presId="urn:microsoft.com/office/officeart/2005/8/layout/orgChart1"/>
    <dgm:cxn modelId="{C03957C9-859C-4783-94B0-ACCAE5970A7F}" type="presParOf" srcId="{48ECBB0E-0E5C-41E9-9373-207B7695571F}" destId="{4E665D5E-87CD-4A53-8BB0-AF2FB9F2D555}" srcOrd="2" destOrd="0" presId="urn:microsoft.com/office/officeart/2005/8/layout/orgChart1"/>
    <dgm:cxn modelId="{AEE2B872-6AA6-49A3-8C17-2AFEBE716D2D}" type="presParOf" srcId="{A8C47989-1906-47AC-9EF5-D51D2AF4A87C}" destId="{978FD448-A0C2-49A2-B6AE-B8375CBC2725}" srcOrd="4" destOrd="0" presId="urn:microsoft.com/office/officeart/2005/8/layout/orgChart1"/>
    <dgm:cxn modelId="{94D9A5B8-2DC0-4555-B9AB-593FE08C6A89}" type="presParOf" srcId="{A8C47989-1906-47AC-9EF5-D51D2AF4A87C}" destId="{F8CB3B6E-24EB-4447-9BC0-5ABC0B228BFF}" srcOrd="5" destOrd="0" presId="urn:microsoft.com/office/officeart/2005/8/layout/orgChart1"/>
    <dgm:cxn modelId="{40FC6D6B-E0C6-460E-8AF1-A85A5840E226}" type="presParOf" srcId="{F8CB3B6E-24EB-4447-9BC0-5ABC0B228BFF}" destId="{EAF97C5D-D4C0-4214-A59F-C0D4D99917F3}" srcOrd="0" destOrd="0" presId="urn:microsoft.com/office/officeart/2005/8/layout/orgChart1"/>
    <dgm:cxn modelId="{025269A2-0E80-435F-8477-AC3D748DFC6E}" type="presParOf" srcId="{EAF97C5D-D4C0-4214-A59F-C0D4D99917F3}" destId="{FA4A92DC-649C-4C10-9075-0D5EF4576729}" srcOrd="0" destOrd="0" presId="urn:microsoft.com/office/officeart/2005/8/layout/orgChart1"/>
    <dgm:cxn modelId="{847B648F-0B2F-41F7-B543-117825E1356A}" type="presParOf" srcId="{EAF97C5D-D4C0-4214-A59F-C0D4D99917F3}" destId="{69E3FA2B-C343-42E9-B8CD-D23307511920}" srcOrd="1" destOrd="0" presId="urn:microsoft.com/office/officeart/2005/8/layout/orgChart1"/>
    <dgm:cxn modelId="{2418FA89-1F00-457D-8646-2776794C88AD}" type="presParOf" srcId="{F8CB3B6E-24EB-4447-9BC0-5ABC0B228BFF}" destId="{22F6DBDA-843B-4491-B291-B736F72BDA81}" srcOrd="1" destOrd="0" presId="urn:microsoft.com/office/officeart/2005/8/layout/orgChart1"/>
    <dgm:cxn modelId="{D83DBEA0-BEAE-46BB-BC62-987B31B744D5}" type="presParOf" srcId="{F8CB3B6E-24EB-4447-9BC0-5ABC0B228BFF}" destId="{A283C4F0-70A9-49D5-9304-591581344F35}" srcOrd="2" destOrd="0" presId="urn:microsoft.com/office/officeart/2005/8/layout/orgChart1"/>
    <dgm:cxn modelId="{8DF631E3-AA44-439D-A8BD-D36FF6B2B2ED}" type="presParOf" srcId="{7382EB47-8964-4110-878C-4E9CDF0A56C3}" destId="{1908F943-FB19-477A-92D8-2F1C2A4B436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2B8058E-40BC-474F-8759-F1363AFC4094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7BC1F31-9D07-4679-9877-A89843FBA4FB}">
      <dgm:prSet phldrT="[Текст]"/>
      <dgm:spPr>
        <a:solidFill>
          <a:schemeClr val="accent6">
            <a:lumMod val="40000"/>
            <a:lumOff val="60000"/>
          </a:schemeClr>
        </a:solidFill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Действия руководителя ОУ при организации </a:t>
          </a:r>
        </a:p>
        <a:p>
          <a:r>
            <a:rPr lang="ru-RU" b="1" dirty="0" smtClean="0">
              <a:solidFill>
                <a:schemeClr val="tx1"/>
              </a:solidFill>
            </a:rPr>
            <a:t>платных образовательных услуг</a:t>
          </a:r>
          <a:endParaRPr lang="ru-RU" b="1" dirty="0">
            <a:solidFill>
              <a:schemeClr val="tx1"/>
            </a:solidFill>
          </a:endParaRPr>
        </a:p>
      </dgm:t>
    </dgm:pt>
    <dgm:pt modelId="{DEE5EEEE-3CB8-49DD-AB45-45891F65B8AE}" type="parTrans" cxnId="{7E393E0B-B723-4D83-AA9A-FDF186CB814E}">
      <dgm:prSet/>
      <dgm:spPr/>
      <dgm:t>
        <a:bodyPr/>
        <a:lstStyle/>
        <a:p>
          <a:endParaRPr lang="ru-RU"/>
        </a:p>
      </dgm:t>
    </dgm:pt>
    <dgm:pt modelId="{AA728351-0A32-4E2A-9FF5-6FB4204A04C7}" type="sibTrans" cxnId="{7E393E0B-B723-4D83-AA9A-FDF186CB814E}">
      <dgm:prSet/>
      <dgm:spPr/>
      <dgm:t>
        <a:bodyPr/>
        <a:lstStyle/>
        <a:p>
          <a:endParaRPr lang="ru-RU"/>
        </a:p>
      </dgm:t>
    </dgm:pt>
    <dgm:pt modelId="{60B756A8-E6A3-44B3-B24E-0F32FC8B8473}">
      <dgm:prSet phldrT="[Текст]" custT="1"/>
      <dgm:spPr>
        <a:solidFill>
          <a:schemeClr val="accent6">
            <a:lumMod val="40000"/>
            <a:lumOff val="60000"/>
          </a:schemeClr>
        </a:solidFill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r>
            <a:rPr lang="ru-RU" sz="2000" b="1" dirty="0" smtClean="0">
              <a:solidFill>
                <a:schemeClr val="tx1"/>
              </a:solidFill>
            </a:rPr>
            <a:t>Реклама</a:t>
          </a:r>
          <a:endParaRPr lang="ru-RU" sz="2000" b="1" dirty="0">
            <a:solidFill>
              <a:schemeClr val="tx1"/>
            </a:solidFill>
          </a:endParaRPr>
        </a:p>
      </dgm:t>
    </dgm:pt>
    <dgm:pt modelId="{C74E2FCD-5BAE-4E31-81FE-3FAC87C09E0C}" type="parTrans" cxnId="{57A53313-B9BC-4D66-A43A-D671D5FE3F28}">
      <dgm:prSet/>
      <dgm:spPr>
        <a:ln>
          <a:solidFill>
            <a:schemeClr val="tx1"/>
          </a:solidFill>
        </a:ln>
      </dgm:spPr>
      <dgm:t>
        <a:bodyPr/>
        <a:lstStyle/>
        <a:p>
          <a:endParaRPr lang="ru-RU"/>
        </a:p>
      </dgm:t>
    </dgm:pt>
    <dgm:pt modelId="{059C7728-CA04-4624-AB72-741460CD7501}" type="sibTrans" cxnId="{57A53313-B9BC-4D66-A43A-D671D5FE3F28}">
      <dgm:prSet/>
      <dgm:spPr/>
      <dgm:t>
        <a:bodyPr/>
        <a:lstStyle/>
        <a:p>
          <a:endParaRPr lang="ru-RU"/>
        </a:p>
      </dgm:t>
    </dgm:pt>
    <dgm:pt modelId="{C0ABB757-9CA5-4AB3-B624-1A6F26365F28}">
      <dgm:prSet phldrT="[Текст]"/>
      <dgm:spPr>
        <a:solidFill>
          <a:schemeClr val="accent6">
            <a:lumMod val="40000"/>
            <a:lumOff val="60000"/>
          </a:schemeClr>
        </a:solidFill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Управление платными образовательными услугами</a:t>
          </a:r>
          <a:endParaRPr lang="ru-RU" b="1" dirty="0">
            <a:solidFill>
              <a:schemeClr val="tx1"/>
            </a:solidFill>
          </a:endParaRPr>
        </a:p>
      </dgm:t>
    </dgm:pt>
    <dgm:pt modelId="{FCD6BFBC-7248-40CD-93EB-4FB3FD116FEE}" type="parTrans" cxnId="{87438EDD-7FA7-4306-93D7-C719CBD164BC}">
      <dgm:prSet/>
      <dgm:spPr>
        <a:ln>
          <a:solidFill>
            <a:schemeClr val="tx1"/>
          </a:solidFill>
        </a:ln>
      </dgm:spPr>
      <dgm:t>
        <a:bodyPr/>
        <a:lstStyle/>
        <a:p>
          <a:endParaRPr lang="ru-RU"/>
        </a:p>
      </dgm:t>
    </dgm:pt>
    <dgm:pt modelId="{DACE581B-EAB1-4FDE-80D0-BD6E7445B819}" type="sibTrans" cxnId="{87438EDD-7FA7-4306-93D7-C719CBD164BC}">
      <dgm:prSet/>
      <dgm:spPr/>
      <dgm:t>
        <a:bodyPr/>
        <a:lstStyle/>
        <a:p>
          <a:endParaRPr lang="ru-RU"/>
        </a:p>
      </dgm:t>
    </dgm:pt>
    <dgm:pt modelId="{3342E803-DA00-4017-9C47-534C1ABC694A}">
      <dgm:prSet phldrT="[Текст]"/>
      <dgm:spPr>
        <a:solidFill>
          <a:schemeClr val="accent6">
            <a:lumMod val="40000"/>
            <a:lumOff val="60000"/>
          </a:schemeClr>
        </a:solidFill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Работа           с кадрами</a:t>
          </a:r>
          <a:endParaRPr lang="ru-RU" b="1" dirty="0">
            <a:solidFill>
              <a:schemeClr val="tx1"/>
            </a:solidFill>
          </a:endParaRPr>
        </a:p>
      </dgm:t>
    </dgm:pt>
    <dgm:pt modelId="{5F918AE6-0F09-413B-BE7E-6DEB7859C2FA}" type="parTrans" cxnId="{2CDB78B3-FAD7-4D27-BCBD-493471948FC6}">
      <dgm:prSet/>
      <dgm:spPr>
        <a:ln>
          <a:solidFill>
            <a:schemeClr val="tx1"/>
          </a:solidFill>
        </a:ln>
      </dgm:spPr>
      <dgm:t>
        <a:bodyPr/>
        <a:lstStyle/>
        <a:p>
          <a:endParaRPr lang="ru-RU"/>
        </a:p>
      </dgm:t>
    </dgm:pt>
    <dgm:pt modelId="{65A98C66-F14B-41E3-A351-E73C9ECE6882}" type="sibTrans" cxnId="{2CDB78B3-FAD7-4D27-BCBD-493471948FC6}">
      <dgm:prSet/>
      <dgm:spPr/>
      <dgm:t>
        <a:bodyPr/>
        <a:lstStyle/>
        <a:p>
          <a:endParaRPr lang="ru-RU"/>
        </a:p>
      </dgm:t>
    </dgm:pt>
    <dgm:pt modelId="{6658A6ED-DFF6-4B35-BCB8-F5D9F82AA196}">
      <dgm:prSet/>
      <dgm:spPr>
        <a:solidFill>
          <a:schemeClr val="accent6">
            <a:lumMod val="40000"/>
            <a:lumOff val="60000"/>
          </a:schemeClr>
        </a:solidFill>
        <a:ln>
          <a:solidFill>
            <a:schemeClr val="accent2">
              <a:lumMod val="50000"/>
            </a:schemeClr>
          </a:solidFill>
        </a:ln>
      </dgm:spPr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Определение перечня ПОУ</a:t>
          </a:r>
          <a:endParaRPr lang="ru-RU" b="1" dirty="0">
            <a:solidFill>
              <a:schemeClr val="tx1"/>
            </a:solidFill>
          </a:endParaRPr>
        </a:p>
      </dgm:t>
    </dgm:pt>
    <dgm:pt modelId="{C4203B93-2C18-4D96-95D7-C643FB58E43F}" type="parTrans" cxnId="{DD3CD490-9581-48D3-9113-7EE749F431B0}">
      <dgm:prSet/>
      <dgm:spPr>
        <a:ln>
          <a:solidFill>
            <a:schemeClr val="tx1"/>
          </a:solidFill>
        </a:ln>
      </dgm:spPr>
      <dgm:t>
        <a:bodyPr/>
        <a:lstStyle/>
        <a:p>
          <a:endParaRPr lang="ru-RU"/>
        </a:p>
      </dgm:t>
    </dgm:pt>
    <dgm:pt modelId="{ED0F928F-EA95-44AC-922D-3098856444D2}" type="sibTrans" cxnId="{DD3CD490-9581-48D3-9113-7EE749F431B0}">
      <dgm:prSet/>
      <dgm:spPr/>
      <dgm:t>
        <a:bodyPr/>
        <a:lstStyle/>
        <a:p>
          <a:endParaRPr lang="ru-RU"/>
        </a:p>
      </dgm:t>
    </dgm:pt>
    <dgm:pt modelId="{6B6DEA34-2928-4CF9-9ACA-55456FEDF2CE}">
      <dgm:prSet/>
      <dgm:spPr>
        <a:solidFill>
          <a:schemeClr val="accent6">
            <a:lumMod val="40000"/>
            <a:lumOff val="60000"/>
          </a:schemeClr>
        </a:solidFill>
        <a:ln>
          <a:solidFill>
            <a:schemeClr val="accent2">
              <a:lumMod val="50000"/>
            </a:schemeClr>
          </a:solidFill>
        </a:ln>
      </dgm:spPr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Разработка локальных нормативных актов</a:t>
          </a:r>
          <a:endParaRPr lang="ru-RU" b="1" dirty="0">
            <a:solidFill>
              <a:schemeClr val="tx1"/>
            </a:solidFill>
          </a:endParaRPr>
        </a:p>
      </dgm:t>
    </dgm:pt>
    <dgm:pt modelId="{0975241E-8B36-4D58-96DD-FC12BB80C266}" type="parTrans" cxnId="{A85839C9-928E-4ABB-ADA0-FBA5814495A3}">
      <dgm:prSet/>
      <dgm:spPr>
        <a:ln>
          <a:solidFill>
            <a:schemeClr val="tx1"/>
          </a:solidFill>
        </a:ln>
      </dgm:spPr>
      <dgm:t>
        <a:bodyPr/>
        <a:lstStyle/>
        <a:p>
          <a:endParaRPr lang="ru-RU"/>
        </a:p>
      </dgm:t>
    </dgm:pt>
    <dgm:pt modelId="{DF49EA40-CF82-49CA-AD7B-05C23D7A94AC}" type="sibTrans" cxnId="{A85839C9-928E-4ABB-ADA0-FBA5814495A3}">
      <dgm:prSet/>
      <dgm:spPr/>
      <dgm:t>
        <a:bodyPr/>
        <a:lstStyle/>
        <a:p>
          <a:endParaRPr lang="ru-RU"/>
        </a:p>
      </dgm:t>
    </dgm:pt>
    <dgm:pt modelId="{14220DC1-85D2-4D51-84A1-7CC2666C19B1}">
      <dgm:prSet/>
      <dgm:spPr>
        <a:solidFill>
          <a:schemeClr val="accent6">
            <a:lumMod val="40000"/>
            <a:lumOff val="60000"/>
          </a:schemeClr>
        </a:solidFill>
        <a:ln>
          <a:solidFill>
            <a:schemeClr val="accent2">
              <a:lumMod val="50000"/>
            </a:schemeClr>
          </a:solidFill>
        </a:ln>
      </dgm:spPr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Контроль качества ПОУ</a:t>
          </a:r>
          <a:endParaRPr lang="ru-RU" b="1" dirty="0">
            <a:solidFill>
              <a:schemeClr val="tx1"/>
            </a:solidFill>
          </a:endParaRPr>
        </a:p>
      </dgm:t>
    </dgm:pt>
    <dgm:pt modelId="{AAB05982-4CAA-4C24-BD45-DD95115A53C5}" type="parTrans" cxnId="{6A4C6F19-2944-45FE-8F44-7DD429EB81A7}">
      <dgm:prSet/>
      <dgm:spPr>
        <a:ln>
          <a:solidFill>
            <a:schemeClr val="tx1"/>
          </a:solidFill>
        </a:ln>
      </dgm:spPr>
      <dgm:t>
        <a:bodyPr/>
        <a:lstStyle/>
        <a:p>
          <a:endParaRPr lang="ru-RU"/>
        </a:p>
      </dgm:t>
    </dgm:pt>
    <dgm:pt modelId="{6E92C800-2317-4286-87B3-6298275F705A}" type="sibTrans" cxnId="{6A4C6F19-2944-45FE-8F44-7DD429EB81A7}">
      <dgm:prSet/>
      <dgm:spPr/>
      <dgm:t>
        <a:bodyPr/>
        <a:lstStyle/>
        <a:p>
          <a:endParaRPr lang="ru-RU"/>
        </a:p>
      </dgm:t>
    </dgm:pt>
    <dgm:pt modelId="{FB197AD9-AFC6-484B-83FB-F492B2663A89}" type="pres">
      <dgm:prSet presAssocID="{52B8058E-40BC-474F-8759-F1363AFC409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7382EB47-8964-4110-878C-4E9CDF0A56C3}" type="pres">
      <dgm:prSet presAssocID="{D7BC1F31-9D07-4679-9877-A89843FBA4FB}" presName="hierRoot1" presStyleCnt="0">
        <dgm:presLayoutVars>
          <dgm:hierBranch val="init"/>
        </dgm:presLayoutVars>
      </dgm:prSet>
      <dgm:spPr/>
    </dgm:pt>
    <dgm:pt modelId="{2BBF023E-28F6-4D05-BEF1-6E58FA99B866}" type="pres">
      <dgm:prSet presAssocID="{D7BC1F31-9D07-4679-9877-A89843FBA4FB}" presName="rootComposite1" presStyleCnt="0"/>
      <dgm:spPr/>
    </dgm:pt>
    <dgm:pt modelId="{F3FE7FFC-07BE-45F0-ADC9-E047E265A35B}" type="pres">
      <dgm:prSet presAssocID="{D7BC1F31-9D07-4679-9877-A89843FBA4FB}" presName="rootText1" presStyleLbl="node0" presStyleIdx="0" presStyleCnt="1" custScaleX="341186" custScaleY="91382" custLinFactY="-30090" custLinFactNeighborY="-1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C0A18C1-8027-45AC-8E17-D8B12C581F10}" type="pres">
      <dgm:prSet presAssocID="{D7BC1F31-9D07-4679-9877-A89843FBA4FB}" presName="rootConnector1" presStyleLbl="node1" presStyleIdx="0" presStyleCnt="0"/>
      <dgm:spPr/>
      <dgm:t>
        <a:bodyPr/>
        <a:lstStyle/>
        <a:p>
          <a:endParaRPr lang="ru-RU"/>
        </a:p>
      </dgm:t>
    </dgm:pt>
    <dgm:pt modelId="{A8C47989-1906-47AC-9EF5-D51D2AF4A87C}" type="pres">
      <dgm:prSet presAssocID="{D7BC1F31-9D07-4679-9877-A89843FBA4FB}" presName="hierChild2" presStyleCnt="0"/>
      <dgm:spPr/>
    </dgm:pt>
    <dgm:pt modelId="{B37B9DC4-F3F6-4954-8212-366806643254}" type="pres">
      <dgm:prSet presAssocID="{C74E2FCD-5BAE-4E31-81FE-3FAC87C09E0C}" presName="Name37" presStyleLbl="parChTrans1D2" presStyleIdx="0" presStyleCnt="3"/>
      <dgm:spPr/>
      <dgm:t>
        <a:bodyPr/>
        <a:lstStyle/>
        <a:p>
          <a:endParaRPr lang="ru-RU"/>
        </a:p>
      </dgm:t>
    </dgm:pt>
    <dgm:pt modelId="{56C92530-DDFA-4F64-9345-7398ACDC2D6F}" type="pres">
      <dgm:prSet presAssocID="{60B756A8-E6A3-44B3-B24E-0F32FC8B8473}" presName="hierRoot2" presStyleCnt="0">
        <dgm:presLayoutVars>
          <dgm:hierBranch val="init"/>
        </dgm:presLayoutVars>
      </dgm:prSet>
      <dgm:spPr/>
    </dgm:pt>
    <dgm:pt modelId="{A43F404A-4CBC-445C-A27C-11F520802AFD}" type="pres">
      <dgm:prSet presAssocID="{60B756A8-E6A3-44B3-B24E-0F32FC8B8473}" presName="rootComposite" presStyleCnt="0"/>
      <dgm:spPr/>
    </dgm:pt>
    <dgm:pt modelId="{E605B503-428C-4914-9F34-64B1511B0963}" type="pres">
      <dgm:prSet presAssocID="{60B756A8-E6A3-44B3-B24E-0F32FC8B8473}" presName="rootText" presStyleLbl="node2" presStyleIdx="0" presStyleCnt="3" custScaleX="6841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33ACE3E-4727-469B-A24B-47DC81230579}" type="pres">
      <dgm:prSet presAssocID="{60B756A8-E6A3-44B3-B24E-0F32FC8B8473}" presName="rootConnector" presStyleLbl="node2" presStyleIdx="0" presStyleCnt="3"/>
      <dgm:spPr/>
      <dgm:t>
        <a:bodyPr/>
        <a:lstStyle/>
        <a:p>
          <a:endParaRPr lang="ru-RU"/>
        </a:p>
      </dgm:t>
    </dgm:pt>
    <dgm:pt modelId="{A5B635CF-F4D9-4C3E-A189-1161603105C0}" type="pres">
      <dgm:prSet presAssocID="{60B756A8-E6A3-44B3-B24E-0F32FC8B8473}" presName="hierChild4" presStyleCnt="0"/>
      <dgm:spPr/>
    </dgm:pt>
    <dgm:pt modelId="{4B643C5E-0103-4006-A235-564DC9C34498}" type="pres">
      <dgm:prSet presAssocID="{60B756A8-E6A3-44B3-B24E-0F32FC8B8473}" presName="hierChild5" presStyleCnt="0"/>
      <dgm:spPr/>
    </dgm:pt>
    <dgm:pt modelId="{004449E3-F07D-446D-A313-8D7FEF9379E3}" type="pres">
      <dgm:prSet presAssocID="{FCD6BFBC-7248-40CD-93EB-4FB3FD116FEE}" presName="Name37" presStyleLbl="parChTrans1D2" presStyleIdx="1" presStyleCnt="3"/>
      <dgm:spPr/>
      <dgm:t>
        <a:bodyPr/>
        <a:lstStyle/>
        <a:p>
          <a:endParaRPr lang="ru-RU"/>
        </a:p>
      </dgm:t>
    </dgm:pt>
    <dgm:pt modelId="{48ECBB0E-0E5C-41E9-9373-207B7695571F}" type="pres">
      <dgm:prSet presAssocID="{C0ABB757-9CA5-4AB3-B624-1A6F26365F28}" presName="hierRoot2" presStyleCnt="0">
        <dgm:presLayoutVars>
          <dgm:hierBranch val="init"/>
        </dgm:presLayoutVars>
      </dgm:prSet>
      <dgm:spPr/>
    </dgm:pt>
    <dgm:pt modelId="{3874E69F-6934-40F7-9223-253D708432B8}" type="pres">
      <dgm:prSet presAssocID="{C0ABB757-9CA5-4AB3-B624-1A6F26365F28}" presName="rootComposite" presStyleCnt="0"/>
      <dgm:spPr/>
    </dgm:pt>
    <dgm:pt modelId="{A2368788-2C75-483F-BB25-0EAD450E4658}" type="pres">
      <dgm:prSet presAssocID="{C0ABB757-9CA5-4AB3-B624-1A6F26365F28}" presName="rootText" presStyleLbl="node2" presStyleIdx="1" presStyleCnt="3" custAng="0" custScaleX="19044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4C60ABA-95DF-4E5A-BA5D-8D5257CD13DE}" type="pres">
      <dgm:prSet presAssocID="{C0ABB757-9CA5-4AB3-B624-1A6F26365F28}" presName="rootConnector" presStyleLbl="node2" presStyleIdx="1" presStyleCnt="3"/>
      <dgm:spPr/>
      <dgm:t>
        <a:bodyPr/>
        <a:lstStyle/>
        <a:p>
          <a:endParaRPr lang="ru-RU"/>
        </a:p>
      </dgm:t>
    </dgm:pt>
    <dgm:pt modelId="{9BBCD626-E604-41F8-92ED-2FC68C254CFF}" type="pres">
      <dgm:prSet presAssocID="{C0ABB757-9CA5-4AB3-B624-1A6F26365F28}" presName="hierChild4" presStyleCnt="0"/>
      <dgm:spPr/>
    </dgm:pt>
    <dgm:pt modelId="{E5F737E2-DFF7-4F99-ADEC-B15C6603661C}" type="pres">
      <dgm:prSet presAssocID="{C4203B93-2C18-4D96-95D7-C643FB58E43F}" presName="Name37" presStyleLbl="parChTrans1D3" presStyleIdx="0" presStyleCnt="3"/>
      <dgm:spPr/>
      <dgm:t>
        <a:bodyPr/>
        <a:lstStyle/>
        <a:p>
          <a:endParaRPr lang="ru-RU"/>
        </a:p>
      </dgm:t>
    </dgm:pt>
    <dgm:pt modelId="{C36F96A4-6E0E-4B84-B9B2-40C3D5F91E8A}" type="pres">
      <dgm:prSet presAssocID="{6658A6ED-DFF6-4B35-BCB8-F5D9F82AA196}" presName="hierRoot2" presStyleCnt="0">
        <dgm:presLayoutVars>
          <dgm:hierBranch val="init"/>
        </dgm:presLayoutVars>
      </dgm:prSet>
      <dgm:spPr/>
    </dgm:pt>
    <dgm:pt modelId="{4A94B562-B53E-4C19-B380-B19730D15A53}" type="pres">
      <dgm:prSet presAssocID="{6658A6ED-DFF6-4B35-BCB8-F5D9F82AA196}" presName="rootComposite" presStyleCnt="0"/>
      <dgm:spPr/>
    </dgm:pt>
    <dgm:pt modelId="{0D2BCF94-E0A4-4222-AC90-3E323C56EBB7}" type="pres">
      <dgm:prSet presAssocID="{6658A6ED-DFF6-4B35-BCB8-F5D9F82AA196}" presName="rootText" presStyleLbl="node3" presStyleIdx="0" presStyleCnt="3" custScaleX="24583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592450E-1A2B-4B60-A56E-CE21C674BC31}" type="pres">
      <dgm:prSet presAssocID="{6658A6ED-DFF6-4B35-BCB8-F5D9F82AA196}" presName="rootConnector" presStyleLbl="node3" presStyleIdx="0" presStyleCnt="3"/>
      <dgm:spPr/>
      <dgm:t>
        <a:bodyPr/>
        <a:lstStyle/>
        <a:p>
          <a:endParaRPr lang="ru-RU"/>
        </a:p>
      </dgm:t>
    </dgm:pt>
    <dgm:pt modelId="{7EE0CF66-E231-4252-B655-EAD5A7A4D398}" type="pres">
      <dgm:prSet presAssocID="{6658A6ED-DFF6-4B35-BCB8-F5D9F82AA196}" presName="hierChild4" presStyleCnt="0"/>
      <dgm:spPr/>
    </dgm:pt>
    <dgm:pt modelId="{9D8B551C-036D-4CBE-A309-8CF6B386ECD3}" type="pres">
      <dgm:prSet presAssocID="{6658A6ED-DFF6-4B35-BCB8-F5D9F82AA196}" presName="hierChild5" presStyleCnt="0"/>
      <dgm:spPr/>
    </dgm:pt>
    <dgm:pt modelId="{C53F8227-D928-4D60-BD86-D6228B7AF860}" type="pres">
      <dgm:prSet presAssocID="{0975241E-8B36-4D58-96DD-FC12BB80C266}" presName="Name37" presStyleLbl="parChTrans1D3" presStyleIdx="1" presStyleCnt="3"/>
      <dgm:spPr/>
      <dgm:t>
        <a:bodyPr/>
        <a:lstStyle/>
        <a:p>
          <a:endParaRPr lang="ru-RU"/>
        </a:p>
      </dgm:t>
    </dgm:pt>
    <dgm:pt modelId="{F2D7A37E-1F1D-4A15-B084-58CDF435B93F}" type="pres">
      <dgm:prSet presAssocID="{6B6DEA34-2928-4CF9-9ACA-55456FEDF2CE}" presName="hierRoot2" presStyleCnt="0">
        <dgm:presLayoutVars>
          <dgm:hierBranch val="init"/>
        </dgm:presLayoutVars>
      </dgm:prSet>
      <dgm:spPr/>
    </dgm:pt>
    <dgm:pt modelId="{20FB1AD6-76DF-490E-8590-2D35519E631C}" type="pres">
      <dgm:prSet presAssocID="{6B6DEA34-2928-4CF9-9ACA-55456FEDF2CE}" presName="rootComposite" presStyleCnt="0"/>
      <dgm:spPr/>
    </dgm:pt>
    <dgm:pt modelId="{0490B432-1C6D-499A-8A6C-C3A2711E5C13}" type="pres">
      <dgm:prSet presAssocID="{6B6DEA34-2928-4CF9-9ACA-55456FEDF2CE}" presName="rootText" presStyleLbl="node3" presStyleIdx="1" presStyleCnt="3" custScaleX="24585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61DC92F-A311-45D2-AD14-FF6E5C4190F9}" type="pres">
      <dgm:prSet presAssocID="{6B6DEA34-2928-4CF9-9ACA-55456FEDF2CE}" presName="rootConnector" presStyleLbl="node3" presStyleIdx="1" presStyleCnt="3"/>
      <dgm:spPr/>
      <dgm:t>
        <a:bodyPr/>
        <a:lstStyle/>
        <a:p>
          <a:endParaRPr lang="ru-RU"/>
        </a:p>
      </dgm:t>
    </dgm:pt>
    <dgm:pt modelId="{708758A1-8AD4-4B3C-B588-7A11823CD5BF}" type="pres">
      <dgm:prSet presAssocID="{6B6DEA34-2928-4CF9-9ACA-55456FEDF2CE}" presName="hierChild4" presStyleCnt="0"/>
      <dgm:spPr/>
    </dgm:pt>
    <dgm:pt modelId="{86D88982-1D21-4581-9D6F-974358856805}" type="pres">
      <dgm:prSet presAssocID="{6B6DEA34-2928-4CF9-9ACA-55456FEDF2CE}" presName="hierChild5" presStyleCnt="0"/>
      <dgm:spPr/>
    </dgm:pt>
    <dgm:pt modelId="{A4E7386A-B6FC-466B-9C44-55373ADFCC99}" type="pres">
      <dgm:prSet presAssocID="{AAB05982-4CAA-4C24-BD45-DD95115A53C5}" presName="Name37" presStyleLbl="parChTrans1D3" presStyleIdx="2" presStyleCnt="3"/>
      <dgm:spPr/>
      <dgm:t>
        <a:bodyPr/>
        <a:lstStyle/>
        <a:p>
          <a:endParaRPr lang="ru-RU"/>
        </a:p>
      </dgm:t>
    </dgm:pt>
    <dgm:pt modelId="{30E01139-D5C5-4633-94DC-17B0A7AC805B}" type="pres">
      <dgm:prSet presAssocID="{14220DC1-85D2-4D51-84A1-7CC2666C19B1}" presName="hierRoot2" presStyleCnt="0">
        <dgm:presLayoutVars>
          <dgm:hierBranch val="init"/>
        </dgm:presLayoutVars>
      </dgm:prSet>
      <dgm:spPr/>
    </dgm:pt>
    <dgm:pt modelId="{2C9EF56D-77A7-4BD0-BC32-4BD2AC13D6DE}" type="pres">
      <dgm:prSet presAssocID="{14220DC1-85D2-4D51-84A1-7CC2666C19B1}" presName="rootComposite" presStyleCnt="0"/>
      <dgm:spPr/>
    </dgm:pt>
    <dgm:pt modelId="{EC229004-EF7D-4C50-8A85-749B43446537}" type="pres">
      <dgm:prSet presAssocID="{14220DC1-85D2-4D51-84A1-7CC2666C19B1}" presName="rootText" presStyleLbl="node3" presStyleIdx="2" presStyleCnt="3" custScaleX="24585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AD16B53-531E-4212-BEAF-27FF010FEDB6}" type="pres">
      <dgm:prSet presAssocID="{14220DC1-85D2-4D51-84A1-7CC2666C19B1}" presName="rootConnector" presStyleLbl="node3" presStyleIdx="2" presStyleCnt="3"/>
      <dgm:spPr/>
      <dgm:t>
        <a:bodyPr/>
        <a:lstStyle/>
        <a:p>
          <a:endParaRPr lang="ru-RU"/>
        </a:p>
      </dgm:t>
    </dgm:pt>
    <dgm:pt modelId="{D8DCD3AF-CEDA-422B-A231-766570EE4AC4}" type="pres">
      <dgm:prSet presAssocID="{14220DC1-85D2-4D51-84A1-7CC2666C19B1}" presName="hierChild4" presStyleCnt="0"/>
      <dgm:spPr/>
    </dgm:pt>
    <dgm:pt modelId="{1E53AE90-A655-4557-A525-017704F9C485}" type="pres">
      <dgm:prSet presAssocID="{14220DC1-85D2-4D51-84A1-7CC2666C19B1}" presName="hierChild5" presStyleCnt="0"/>
      <dgm:spPr/>
    </dgm:pt>
    <dgm:pt modelId="{4E665D5E-87CD-4A53-8BB0-AF2FB9F2D555}" type="pres">
      <dgm:prSet presAssocID="{C0ABB757-9CA5-4AB3-B624-1A6F26365F28}" presName="hierChild5" presStyleCnt="0"/>
      <dgm:spPr/>
    </dgm:pt>
    <dgm:pt modelId="{978FD448-A0C2-49A2-B6AE-B8375CBC2725}" type="pres">
      <dgm:prSet presAssocID="{5F918AE6-0F09-413B-BE7E-6DEB7859C2FA}" presName="Name37" presStyleLbl="parChTrans1D2" presStyleIdx="2" presStyleCnt="3"/>
      <dgm:spPr/>
      <dgm:t>
        <a:bodyPr/>
        <a:lstStyle/>
        <a:p>
          <a:endParaRPr lang="ru-RU"/>
        </a:p>
      </dgm:t>
    </dgm:pt>
    <dgm:pt modelId="{F8CB3B6E-24EB-4447-9BC0-5ABC0B228BFF}" type="pres">
      <dgm:prSet presAssocID="{3342E803-DA00-4017-9C47-534C1ABC694A}" presName="hierRoot2" presStyleCnt="0">
        <dgm:presLayoutVars>
          <dgm:hierBranch val="init"/>
        </dgm:presLayoutVars>
      </dgm:prSet>
      <dgm:spPr/>
    </dgm:pt>
    <dgm:pt modelId="{EAF97C5D-D4C0-4214-A59F-C0D4D99917F3}" type="pres">
      <dgm:prSet presAssocID="{3342E803-DA00-4017-9C47-534C1ABC694A}" presName="rootComposite" presStyleCnt="0"/>
      <dgm:spPr/>
    </dgm:pt>
    <dgm:pt modelId="{FA4A92DC-649C-4C10-9075-0D5EF4576729}" type="pres">
      <dgm:prSet presAssocID="{3342E803-DA00-4017-9C47-534C1ABC694A}" presName="rootText" presStyleLbl="node2" presStyleIdx="2" presStyleCnt="3" custScaleX="10696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9E3FA2B-C343-42E9-B8CD-D23307511920}" type="pres">
      <dgm:prSet presAssocID="{3342E803-DA00-4017-9C47-534C1ABC694A}" presName="rootConnector" presStyleLbl="node2" presStyleIdx="2" presStyleCnt="3"/>
      <dgm:spPr/>
      <dgm:t>
        <a:bodyPr/>
        <a:lstStyle/>
        <a:p>
          <a:endParaRPr lang="ru-RU"/>
        </a:p>
      </dgm:t>
    </dgm:pt>
    <dgm:pt modelId="{22F6DBDA-843B-4491-B291-B736F72BDA81}" type="pres">
      <dgm:prSet presAssocID="{3342E803-DA00-4017-9C47-534C1ABC694A}" presName="hierChild4" presStyleCnt="0"/>
      <dgm:spPr/>
    </dgm:pt>
    <dgm:pt modelId="{A283C4F0-70A9-49D5-9304-591581344F35}" type="pres">
      <dgm:prSet presAssocID="{3342E803-DA00-4017-9C47-534C1ABC694A}" presName="hierChild5" presStyleCnt="0"/>
      <dgm:spPr/>
    </dgm:pt>
    <dgm:pt modelId="{1908F943-FB19-477A-92D8-2F1C2A4B436F}" type="pres">
      <dgm:prSet presAssocID="{D7BC1F31-9D07-4679-9877-A89843FBA4FB}" presName="hierChild3" presStyleCnt="0"/>
      <dgm:spPr/>
    </dgm:pt>
  </dgm:ptLst>
  <dgm:cxnLst>
    <dgm:cxn modelId="{A7472D82-F1E1-4FE6-BD4B-B4D2227EB8FC}" type="presOf" srcId="{C74E2FCD-5BAE-4E31-81FE-3FAC87C09E0C}" destId="{B37B9DC4-F3F6-4954-8212-366806643254}" srcOrd="0" destOrd="0" presId="urn:microsoft.com/office/officeart/2005/8/layout/orgChart1"/>
    <dgm:cxn modelId="{C8000EFB-FD3F-458A-BE09-FD1074FA9395}" type="presOf" srcId="{6658A6ED-DFF6-4B35-BCB8-F5D9F82AA196}" destId="{0D2BCF94-E0A4-4222-AC90-3E323C56EBB7}" srcOrd="0" destOrd="0" presId="urn:microsoft.com/office/officeart/2005/8/layout/orgChart1"/>
    <dgm:cxn modelId="{A85839C9-928E-4ABB-ADA0-FBA5814495A3}" srcId="{C0ABB757-9CA5-4AB3-B624-1A6F26365F28}" destId="{6B6DEA34-2928-4CF9-9ACA-55456FEDF2CE}" srcOrd="1" destOrd="0" parTransId="{0975241E-8B36-4D58-96DD-FC12BB80C266}" sibTransId="{DF49EA40-CF82-49CA-AD7B-05C23D7A94AC}"/>
    <dgm:cxn modelId="{FBB21652-3D23-483B-9D35-4CA67690CC3C}" type="presOf" srcId="{D7BC1F31-9D07-4679-9877-A89843FBA4FB}" destId="{AC0A18C1-8027-45AC-8E17-D8B12C581F10}" srcOrd="1" destOrd="0" presId="urn:microsoft.com/office/officeart/2005/8/layout/orgChart1"/>
    <dgm:cxn modelId="{F67BF99C-83E2-4930-AB2A-27A7C431DCEE}" type="presOf" srcId="{AAB05982-4CAA-4C24-BD45-DD95115A53C5}" destId="{A4E7386A-B6FC-466B-9C44-55373ADFCC99}" srcOrd="0" destOrd="0" presId="urn:microsoft.com/office/officeart/2005/8/layout/orgChart1"/>
    <dgm:cxn modelId="{2FBA3C5E-16A6-43EE-8459-8B05C742C5E2}" type="presOf" srcId="{C0ABB757-9CA5-4AB3-B624-1A6F26365F28}" destId="{E4C60ABA-95DF-4E5A-BA5D-8D5257CD13DE}" srcOrd="1" destOrd="0" presId="urn:microsoft.com/office/officeart/2005/8/layout/orgChart1"/>
    <dgm:cxn modelId="{57A53313-B9BC-4D66-A43A-D671D5FE3F28}" srcId="{D7BC1F31-9D07-4679-9877-A89843FBA4FB}" destId="{60B756A8-E6A3-44B3-B24E-0F32FC8B8473}" srcOrd="0" destOrd="0" parTransId="{C74E2FCD-5BAE-4E31-81FE-3FAC87C09E0C}" sibTransId="{059C7728-CA04-4624-AB72-741460CD7501}"/>
    <dgm:cxn modelId="{194DBAA6-AA21-406E-BCEC-8D4932EDCBC8}" type="presOf" srcId="{6658A6ED-DFF6-4B35-BCB8-F5D9F82AA196}" destId="{2592450E-1A2B-4B60-A56E-CE21C674BC31}" srcOrd="1" destOrd="0" presId="urn:microsoft.com/office/officeart/2005/8/layout/orgChart1"/>
    <dgm:cxn modelId="{5C19DEE5-B952-433E-AC90-70B62A25911C}" type="presOf" srcId="{0975241E-8B36-4D58-96DD-FC12BB80C266}" destId="{C53F8227-D928-4D60-BD86-D6228B7AF860}" srcOrd="0" destOrd="0" presId="urn:microsoft.com/office/officeart/2005/8/layout/orgChart1"/>
    <dgm:cxn modelId="{2CDB78B3-FAD7-4D27-BCBD-493471948FC6}" srcId="{D7BC1F31-9D07-4679-9877-A89843FBA4FB}" destId="{3342E803-DA00-4017-9C47-534C1ABC694A}" srcOrd="2" destOrd="0" parTransId="{5F918AE6-0F09-413B-BE7E-6DEB7859C2FA}" sibTransId="{65A98C66-F14B-41E3-A351-E73C9ECE6882}"/>
    <dgm:cxn modelId="{28C44C54-2BC3-4EDB-8577-7203BDC5E2BA}" type="presOf" srcId="{60B756A8-E6A3-44B3-B24E-0F32FC8B8473}" destId="{233ACE3E-4727-469B-A24B-47DC81230579}" srcOrd="1" destOrd="0" presId="urn:microsoft.com/office/officeart/2005/8/layout/orgChart1"/>
    <dgm:cxn modelId="{FA9DCF67-62E2-4F81-8D9C-C2E5EB8A2CF1}" type="presOf" srcId="{C4203B93-2C18-4D96-95D7-C643FB58E43F}" destId="{E5F737E2-DFF7-4F99-ADEC-B15C6603661C}" srcOrd="0" destOrd="0" presId="urn:microsoft.com/office/officeart/2005/8/layout/orgChart1"/>
    <dgm:cxn modelId="{6A4C6F19-2944-45FE-8F44-7DD429EB81A7}" srcId="{C0ABB757-9CA5-4AB3-B624-1A6F26365F28}" destId="{14220DC1-85D2-4D51-84A1-7CC2666C19B1}" srcOrd="2" destOrd="0" parTransId="{AAB05982-4CAA-4C24-BD45-DD95115A53C5}" sibTransId="{6E92C800-2317-4286-87B3-6298275F705A}"/>
    <dgm:cxn modelId="{8CC7F9FA-256B-4611-9B04-734EEAC745A3}" type="presOf" srcId="{14220DC1-85D2-4D51-84A1-7CC2666C19B1}" destId="{EC229004-EF7D-4C50-8A85-749B43446537}" srcOrd="0" destOrd="0" presId="urn:microsoft.com/office/officeart/2005/8/layout/orgChart1"/>
    <dgm:cxn modelId="{0AB136E1-2DF4-4AC4-A128-2CFABCA2952B}" type="presOf" srcId="{3342E803-DA00-4017-9C47-534C1ABC694A}" destId="{69E3FA2B-C343-42E9-B8CD-D23307511920}" srcOrd="1" destOrd="0" presId="urn:microsoft.com/office/officeart/2005/8/layout/orgChart1"/>
    <dgm:cxn modelId="{DBB177B1-8182-4F6B-8514-C6080F5C4B54}" type="presOf" srcId="{D7BC1F31-9D07-4679-9877-A89843FBA4FB}" destId="{F3FE7FFC-07BE-45F0-ADC9-E047E265A35B}" srcOrd="0" destOrd="0" presId="urn:microsoft.com/office/officeart/2005/8/layout/orgChart1"/>
    <dgm:cxn modelId="{66277E0F-1A0D-4BAE-BA25-6C3A1FFA8746}" type="presOf" srcId="{60B756A8-E6A3-44B3-B24E-0F32FC8B8473}" destId="{E605B503-428C-4914-9F34-64B1511B0963}" srcOrd="0" destOrd="0" presId="urn:microsoft.com/office/officeart/2005/8/layout/orgChart1"/>
    <dgm:cxn modelId="{DD3CD490-9581-48D3-9113-7EE749F431B0}" srcId="{C0ABB757-9CA5-4AB3-B624-1A6F26365F28}" destId="{6658A6ED-DFF6-4B35-BCB8-F5D9F82AA196}" srcOrd="0" destOrd="0" parTransId="{C4203B93-2C18-4D96-95D7-C643FB58E43F}" sibTransId="{ED0F928F-EA95-44AC-922D-3098856444D2}"/>
    <dgm:cxn modelId="{0B885405-DFF5-48CE-A4C0-FB67E406729B}" type="presOf" srcId="{14220DC1-85D2-4D51-84A1-7CC2666C19B1}" destId="{1AD16B53-531E-4212-BEAF-27FF010FEDB6}" srcOrd="1" destOrd="0" presId="urn:microsoft.com/office/officeart/2005/8/layout/orgChart1"/>
    <dgm:cxn modelId="{CB1A87AB-FE3D-480C-B14B-60FB8CB338C4}" type="presOf" srcId="{3342E803-DA00-4017-9C47-534C1ABC694A}" destId="{FA4A92DC-649C-4C10-9075-0D5EF4576729}" srcOrd="0" destOrd="0" presId="urn:microsoft.com/office/officeart/2005/8/layout/orgChart1"/>
    <dgm:cxn modelId="{BE5058E7-5BB4-4F74-BDC0-D990E6727F40}" type="presOf" srcId="{6B6DEA34-2928-4CF9-9ACA-55456FEDF2CE}" destId="{0490B432-1C6D-499A-8A6C-C3A2711E5C13}" srcOrd="0" destOrd="0" presId="urn:microsoft.com/office/officeart/2005/8/layout/orgChart1"/>
    <dgm:cxn modelId="{B6FFCE75-5FA1-46D4-90AA-3BEA1C0A17CD}" type="presOf" srcId="{6B6DEA34-2928-4CF9-9ACA-55456FEDF2CE}" destId="{661DC92F-A311-45D2-AD14-FF6E5C4190F9}" srcOrd="1" destOrd="0" presId="urn:microsoft.com/office/officeart/2005/8/layout/orgChart1"/>
    <dgm:cxn modelId="{CCF0E523-8CBD-48C7-BD22-2F3C88C19907}" type="presOf" srcId="{C0ABB757-9CA5-4AB3-B624-1A6F26365F28}" destId="{A2368788-2C75-483F-BB25-0EAD450E4658}" srcOrd="0" destOrd="0" presId="urn:microsoft.com/office/officeart/2005/8/layout/orgChart1"/>
    <dgm:cxn modelId="{EAA9FF8B-5B0F-4CB0-86C6-B6A35B28EE62}" type="presOf" srcId="{52B8058E-40BC-474F-8759-F1363AFC4094}" destId="{FB197AD9-AFC6-484B-83FB-F492B2663A89}" srcOrd="0" destOrd="0" presId="urn:microsoft.com/office/officeart/2005/8/layout/orgChart1"/>
    <dgm:cxn modelId="{3E354886-7472-4E65-9CB4-69EBD2212720}" type="presOf" srcId="{5F918AE6-0F09-413B-BE7E-6DEB7859C2FA}" destId="{978FD448-A0C2-49A2-B6AE-B8375CBC2725}" srcOrd="0" destOrd="0" presId="urn:microsoft.com/office/officeart/2005/8/layout/orgChart1"/>
    <dgm:cxn modelId="{3AB62715-DBF5-44BE-A7C2-A74C7B42B493}" type="presOf" srcId="{FCD6BFBC-7248-40CD-93EB-4FB3FD116FEE}" destId="{004449E3-F07D-446D-A313-8D7FEF9379E3}" srcOrd="0" destOrd="0" presId="urn:microsoft.com/office/officeart/2005/8/layout/orgChart1"/>
    <dgm:cxn modelId="{87438EDD-7FA7-4306-93D7-C719CBD164BC}" srcId="{D7BC1F31-9D07-4679-9877-A89843FBA4FB}" destId="{C0ABB757-9CA5-4AB3-B624-1A6F26365F28}" srcOrd="1" destOrd="0" parTransId="{FCD6BFBC-7248-40CD-93EB-4FB3FD116FEE}" sibTransId="{DACE581B-EAB1-4FDE-80D0-BD6E7445B819}"/>
    <dgm:cxn modelId="{7E393E0B-B723-4D83-AA9A-FDF186CB814E}" srcId="{52B8058E-40BC-474F-8759-F1363AFC4094}" destId="{D7BC1F31-9D07-4679-9877-A89843FBA4FB}" srcOrd="0" destOrd="0" parTransId="{DEE5EEEE-3CB8-49DD-AB45-45891F65B8AE}" sibTransId="{AA728351-0A32-4E2A-9FF5-6FB4204A04C7}"/>
    <dgm:cxn modelId="{C4FF9847-86B6-4C1B-BB8C-2433E53E1EAD}" type="presParOf" srcId="{FB197AD9-AFC6-484B-83FB-F492B2663A89}" destId="{7382EB47-8964-4110-878C-4E9CDF0A56C3}" srcOrd="0" destOrd="0" presId="urn:microsoft.com/office/officeart/2005/8/layout/orgChart1"/>
    <dgm:cxn modelId="{421C6C5A-4CB2-44B6-A299-622B5CF8EA4D}" type="presParOf" srcId="{7382EB47-8964-4110-878C-4E9CDF0A56C3}" destId="{2BBF023E-28F6-4D05-BEF1-6E58FA99B866}" srcOrd="0" destOrd="0" presId="urn:microsoft.com/office/officeart/2005/8/layout/orgChart1"/>
    <dgm:cxn modelId="{0F4CB1F9-B328-4AE4-8A31-4068CCCA0630}" type="presParOf" srcId="{2BBF023E-28F6-4D05-BEF1-6E58FA99B866}" destId="{F3FE7FFC-07BE-45F0-ADC9-E047E265A35B}" srcOrd="0" destOrd="0" presId="urn:microsoft.com/office/officeart/2005/8/layout/orgChart1"/>
    <dgm:cxn modelId="{2953844F-51BB-4828-A372-4A4B4E750812}" type="presParOf" srcId="{2BBF023E-28F6-4D05-BEF1-6E58FA99B866}" destId="{AC0A18C1-8027-45AC-8E17-D8B12C581F10}" srcOrd="1" destOrd="0" presId="urn:microsoft.com/office/officeart/2005/8/layout/orgChart1"/>
    <dgm:cxn modelId="{A19F8BA3-6354-40AD-AD52-8F6BD18DDC55}" type="presParOf" srcId="{7382EB47-8964-4110-878C-4E9CDF0A56C3}" destId="{A8C47989-1906-47AC-9EF5-D51D2AF4A87C}" srcOrd="1" destOrd="0" presId="urn:microsoft.com/office/officeart/2005/8/layout/orgChart1"/>
    <dgm:cxn modelId="{DB237359-9E87-4417-81D5-4515C9806437}" type="presParOf" srcId="{A8C47989-1906-47AC-9EF5-D51D2AF4A87C}" destId="{B37B9DC4-F3F6-4954-8212-366806643254}" srcOrd="0" destOrd="0" presId="urn:microsoft.com/office/officeart/2005/8/layout/orgChart1"/>
    <dgm:cxn modelId="{BA55F22A-0F06-44A9-B06D-4B1EF11C0F07}" type="presParOf" srcId="{A8C47989-1906-47AC-9EF5-D51D2AF4A87C}" destId="{56C92530-DDFA-4F64-9345-7398ACDC2D6F}" srcOrd="1" destOrd="0" presId="urn:microsoft.com/office/officeart/2005/8/layout/orgChart1"/>
    <dgm:cxn modelId="{3016C6AA-6920-4F21-804D-B4DA28E3E136}" type="presParOf" srcId="{56C92530-DDFA-4F64-9345-7398ACDC2D6F}" destId="{A43F404A-4CBC-445C-A27C-11F520802AFD}" srcOrd="0" destOrd="0" presId="urn:microsoft.com/office/officeart/2005/8/layout/orgChart1"/>
    <dgm:cxn modelId="{0A5EA245-064C-488D-A048-346FB4699996}" type="presParOf" srcId="{A43F404A-4CBC-445C-A27C-11F520802AFD}" destId="{E605B503-428C-4914-9F34-64B1511B0963}" srcOrd="0" destOrd="0" presId="urn:microsoft.com/office/officeart/2005/8/layout/orgChart1"/>
    <dgm:cxn modelId="{B6D62D16-C75D-4529-A2E2-29CDE6C1506C}" type="presParOf" srcId="{A43F404A-4CBC-445C-A27C-11F520802AFD}" destId="{233ACE3E-4727-469B-A24B-47DC81230579}" srcOrd="1" destOrd="0" presId="urn:microsoft.com/office/officeart/2005/8/layout/orgChart1"/>
    <dgm:cxn modelId="{EDCDF066-EEDF-4130-822E-1145E061A483}" type="presParOf" srcId="{56C92530-DDFA-4F64-9345-7398ACDC2D6F}" destId="{A5B635CF-F4D9-4C3E-A189-1161603105C0}" srcOrd="1" destOrd="0" presId="urn:microsoft.com/office/officeart/2005/8/layout/orgChart1"/>
    <dgm:cxn modelId="{530F0285-3A2C-413F-B655-35D017BC44D5}" type="presParOf" srcId="{56C92530-DDFA-4F64-9345-7398ACDC2D6F}" destId="{4B643C5E-0103-4006-A235-564DC9C34498}" srcOrd="2" destOrd="0" presId="urn:microsoft.com/office/officeart/2005/8/layout/orgChart1"/>
    <dgm:cxn modelId="{C13EB86D-EDD1-46DF-9573-E1E444C2758F}" type="presParOf" srcId="{A8C47989-1906-47AC-9EF5-D51D2AF4A87C}" destId="{004449E3-F07D-446D-A313-8D7FEF9379E3}" srcOrd="2" destOrd="0" presId="urn:microsoft.com/office/officeart/2005/8/layout/orgChart1"/>
    <dgm:cxn modelId="{BB065E16-6209-4C67-9DDF-8A26A53CCC0B}" type="presParOf" srcId="{A8C47989-1906-47AC-9EF5-D51D2AF4A87C}" destId="{48ECBB0E-0E5C-41E9-9373-207B7695571F}" srcOrd="3" destOrd="0" presId="urn:microsoft.com/office/officeart/2005/8/layout/orgChart1"/>
    <dgm:cxn modelId="{AE2E2055-D0B7-43DE-8F3D-E3909F5B48B8}" type="presParOf" srcId="{48ECBB0E-0E5C-41E9-9373-207B7695571F}" destId="{3874E69F-6934-40F7-9223-253D708432B8}" srcOrd="0" destOrd="0" presId="urn:microsoft.com/office/officeart/2005/8/layout/orgChart1"/>
    <dgm:cxn modelId="{7D5A431E-552E-4DF4-A04E-5906BE752954}" type="presParOf" srcId="{3874E69F-6934-40F7-9223-253D708432B8}" destId="{A2368788-2C75-483F-BB25-0EAD450E4658}" srcOrd="0" destOrd="0" presId="urn:microsoft.com/office/officeart/2005/8/layout/orgChart1"/>
    <dgm:cxn modelId="{36B55C7C-A1FC-44B4-BAA1-97B42DC095E1}" type="presParOf" srcId="{3874E69F-6934-40F7-9223-253D708432B8}" destId="{E4C60ABA-95DF-4E5A-BA5D-8D5257CD13DE}" srcOrd="1" destOrd="0" presId="urn:microsoft.com/office/officeart/2005/8/layout/orgChart1"/>
    <dgm:cxn modelId="{B7BE7E14-44FC-4804-88E2-A54F0CFF6ADA}" type="presParOf" srcId="{48ECBB0E-0E5C-41E9-9373-207B7695571F}" destId="{9BBCD626-E604-41F8-92ED-2FC68C254CFF}" srcOrd="1" destOrd="0" presId="urn:microsoft.com/office/officeart/2005/8/layout/orgChart1"/>
    <dgm:cxn modelId="{C07EC863-589E-4722-92F7-733E66C7FEA0}" type="presParOf" srcId="{9BBCD626-E604-41F8-92ED-2FC68C254CFF}" destId="{E5F737E2-DFF7-4F99-ADEC-B15C6603661C}" srcOrd="0" destOrd="0" presId="urn:microsoft.com/office/officeart/2005/8/layout/orgChart1"/>
    <dgm:cxn modelId="{03A23CE4-25DB-4091-A41D-06E6A1037D86}" type="presParOf" srcId="{9BBCD626-E604-41F8-92ED-2FC68C254CFF}" destId="{C36F96A4-6E0E-4B84-B9B2-40C3D5F91E8A}" srcOrd="1" destOrd="0" presId="urn:microsoft.com/office/officeart/2005/8/layout/orgChart1"/>
    <dgm:cxn modelId="{ED7BA8B6-27C7-411F-8320-7F8D2F981E11}" type="presParOf" srcId="{C36F96A4-6E0E-4B84-B9B2-40C3D5F91E8A}" destId="{4A94B562-B53E-4C19-B380-B19730D15A53}" srcOrd="0" destOrd="0" presId="urn:microsoft.com/office/officeart/2005/8/layout/orgChart1"/>
    <dgm:cxn modelId="{487A26A8-975C-4820-B122-E99ED7219367}" type="presParOf" srcId="{4A94B562-B53E-4C19-B380-B19730D15A53}" destId="{0D2BCF94-E0A4-4222-AC90-3E323C56EBB7}" srcOrd="0" destOrd="0" presId="urn:microsoft.com/office/officeart/2005/8/layout/orgChart1"/>
    <dgm:cxn modelId="{ADFB93FF-A8F9-47F7-A9CA-90E0AE6A72D6}" type="presParOf" srcId="{4A94B562-B53E-4C19-B380-B19730D15A53}" destId="{2592450E-1A2B-4B60-A56E-CE21C674BC31}" srcOrd="1" destOrd="0" presId="urn:microsoft.com/office/officeart/2005/8/layout/orgChart1"/>
    <dgm:cxn modelId="{2DADEFFF-2850-4C03-9B01-3BE1F9F2455B}" type="presParOf" srcId="{C36F96A4-6E0E-4B84-B9B2-40C3D5F91E8A}" destId="{7EE0CF66-E231-4252-B655-EAD5A7A4D398}" srcOrd="1" destOrd="0" presId="urn:microsoft.com/office/officeart/2005/8/layout/orgChart1"/>
    <dgm:cxn modelId="{0D0025C5-CF8B-4296-A6B4-5C32D35F5509}" type="presParOf" srcId="{C36F96A4-6E0E-4B84-B9B2-40C3D5F91E8A}" destId="{9D8B551C-036D-4CBE-A309-8CF6B386ECD3}" srcOrd="2" destOrd="0" presId="urn:microsoft.com/office/officeart/2005/8/layout/orgChart1"/>
    <dgm:cxn modelId="{F79A41CC-C9E0-4660-B4DD-D311A9CF2B3E}" type="presParOf" srcId="{9BBCD626-E604-41F8-92ED-2FC68C254CFF}" destId="{C53F8227-D928-4D60-BD86-D6228B7AF860}" srcOrd="2" destOrd="0" presId="urn:microsoft.com/office/officeart/2005/8/layout/orgChart1"/>
    <dgm:cxn modelId="{D7749D11-A710-412A-8E1D-EE149B478915}" type="presParOf" srcId="{9BBCD626-E604-41F8-92ED-2FC68C254CFF}" destId="{F2D7A37E-1F1D-4A15-B084-58CDF435B93F}" srcOrd="3" destOrd="0" presId="urn:microsoft.com/office/officeart/2005/8/layout/orgChart1"/>
    <dgm:cxn modelId="{9A89DBE5-CDC9-487B-ADF9-678C23AF18C8}" type="presParOf" srcId="{F2D7A37E-1F1D-4A15-B084-58CDF435B93F}" destId="{20FB1AD6-76DF-490E-8590-2D35519E631C}" srcOrd="0" destOrd="0" presId="urn:microsoft.com/office/officeart/2005/8/layout/orgChart1"/>
    <dgm:cxn modelId="{31B6A1CB-8B29-439B-82B6-0A0FE1D1EF20}" type="presParOf" srcId="{20FB1AD6-76DF-490E-8590-2D35519E631C}" destId="{0490B432-1C6D-499A-8A6C-C3A2711E5C13}" srcOrd="0" destOrd="0" presId="urn:microsoft.com/office/officeart/2005/8/layout/orgChart1"/>
    <dgm:cxn modelId="{80B3DF30-C511-4E14-94C6-D906A72756E7}" type="presParOf" srcId="{20FB1AD6-76DF-490E-8590-2D35519E631C}" destId="{661DC92F-A311-45D2-AD14-FF6E5C4190F9}" srcOrd="1" destOrd="0" presId="urn:microsoft.com/office/officeart/2005/8/layout/orgChart1"/>
    <dgm:cxn modelId="{0E5360BF-8170-43EA-BFD2-FAC9560BC4D0}" type="presParOf" srcId="{F2D7A37E-1F1D-4A15-B084-58CDF435B93F}" destId="{708758A1-8AD4-4B3C-B588-7A11823CD5BF}" srcOrd="1" destOrd="0" presId="urn:microsoft.com/office/officeart/2005/8/layout/orgChart1"/>
    <dgm:cxn modelId="{3D2C20DB-0CAB-434B-B99D-1AE1AE7AC0C8}" type="presParOf" srcId="{F2D7A37E-1F1D-4A15-B084-58CDF435B93F}" destId="{86D88982-1D21-4581-9D6F-974358856805}" srcOrd="2" destOrd="0" presId="urn:microsoft.com/office/officeart/2005/8/layout/orgChart1"/>
    <dgm:cxn modelId="{E9581A1B-3A55-401F-87F5-1374BC85DF86}" type="presParOf" srcId="{9BBCD626-E604-41F8-92ED-2FC68C254CFF}" destId="{A4E7386A-B6FC-466B-9C44-55373ADFCC99}" srcOrd="4" destOrd="0" presId="urn:microsoft.com/office/officeart/2005/8/layout/orgChart1"/>
    <dgm:cxn modelId="{EFA3DE3A-9160-4957-A3D6-10F5A1C3ECFA}" type="presParOf" srcId="{9BBCD626-E604-41F8-92ED-2FC68C254CFF}" destId="{30E01139-D5C5-4633-94DC-17B0A7AC805B}" srcOrd="5" destOrd="0" presId="urn:microsoft.com/office/officeart/2005/8/layout/orgChart1"/>
    <dgm:cxn modelId="{3B385D5C-32D3-4BE4-9919-6DD3A32869C5}" type="presParOf" srcId="{30E01139-D5C5-4633-94DC-17B0A7AC805B}" destId="{2C9EF56D-77A7-4BD0-BC32-4BD2AC13D6DE}" srcOrd="0" destOrd="0" presId="urn:microsoft.com/office/officeart/2005/8/layout/orgChart1"/>
    <dgm:cxn modelId="{0235051B-8418-47EC-82DB-7FE9354286CA}" type="presParOf" srcId="{2C9EF56D-77A7-4BD0-BC32-4BD2AC13D6DE}" destId="{EC229004-EF7D-4C50-8A85-749B43446537}" srcOrd="0" destOrd="0" presId="urn:microsoft.com/office/officeart/2005/8/layout/orgChart1"/>
    <dgm:cxn modelId="{93FAFDD4-626A-4FCA-80B1-39EB5E002DEA}" type="presParOf" srcId="{2C9EF56D-77A7-4BD0-BC32-4BD2AC13D6DE}" destId="{1AD16B53-531E-4212-BEAF-27FF010FEDB6}" srcOrd="1" destOrd="0" presId="urn:microsoft.com/office/officeart/2005/8/layout/orgChart1"/>
    <dgm:cxn modelId="{ECF9211E-9A1C-482C-8199-5A2987E40DD0}" type="presParOf" srcId="{30E01139-D5C5-4633-94DC-17B0A7AC805B}" destId="{D8DCD3AF-CEDA-422B-A231-766570EE4AC4}" srcOrd="1" destOrd="0" presId="urn:microsoft.com/office/officeart/2005/8/layout/orgChart1"/>
    <dgm:cxn modelId="{55A6F6FC-F8E1-4DD4-B55F-3D20046B7FC4}" type="presParOf" srcId="{30E01139-D5C5-4633-94DC-17B0A7AC805B}" destId="{1E53AE90-A655-4557-A525-017704F9C485}" srcOrd="2" destOrd="0" presId="urn:microsoft.com/office/officeart/2005/8/layout/orgChart1"/>
    <dgm:cxn modelId="{B6E1DCF9-C099-40A2-B79F-AC286674F04D}" type="presParOf" srcId="{48ECBB0E-0E5C-41E9-9373-207B7695571F}" destId="{4E665D5E-87CD-4A53-8BB0-AF2FB9F2D555}" srcOrd="2" destOrd="0" presId="urn:microsoft.com/office/officeart/2005/8/layout/orgChart1"/>
    <dgm:cxn modelId="{F4F2CC05-F5A8-4472-A317-B48D2C32BE58}" type="presParOf" srcId="{A8C47989-1906-47AC-9EF5-D51D2AF4A87C}" destId="{978FD448-A0C2-49A2-B6AE-B8375CBC2725}" srcOrd="4" destOrd="0" presId="urn:microsoft.com/office/officeart/2005/8/layout/orgChart1"/>
    <dgm:cxn modelId="{5732096A-433D-466E-A925-89CACA6CFBCA}" type="presParOf" srcId="{A8C47989-1906-47AC-9EF5-D51D2AF4A87C}" destId="{F8CB3B6E-24EB-4447-9BC0-5ABC0B228BFF}" srcOrd="5" destOrd="0" presId="urn:microsoft.com/office/officeart/2005/8/layout/orgChart1"/>
    <dgm:cxn modelId="{E23C5A16-161F-4C5D-8739-AFB607C95C50}" type="presParOf" srcId="{F8CB3B6E-24EB-4447-9BC0-5ABC0B228BFF}" destId="{EAF97C5D-D4C0-4214-A59F-C0D4D99917F3}" srcOrd="0" destOrd="0" presId="urn:microsoft.com/office/officeart/2005/8/layout/orgChart1"/>
    <dgm:cxn modelId="{D1FEA7AC-A09D-4EF2-9247-5A6E29241A3D}" type="presParOf" srcId="{EAF97C5D-D4C0-4214-A59F-C0D4D99917F3}" destId="{FA4A92DC-649C-4C10-9075-0D5EF4576729}" srcOrd="0" destOrd="0" presId="urn:microsoft.com/office/officeart/2005/8/layout/orgChart1"/>
    <dgm:cxn modelId="{D84325BA-9CE2-4F88-9061-3E8FE5A15D72}" type="presParOf" srcId="{EAF97C5D-D4C0-4214-A59F-C0D4D99917F3}" destId="{69E3FA2B-C343-42E9-B8CD-D23307511920}" srcOrd="1" destOrd="0" presId="urn:microsoft.com/office/officeart/2005/8/layout/orgChart1"/>
    <dgm:cxn modelId="{5BBB9BD9-B0AE-40C6-B4B2-74FA18B09D50}" type="presParOf" srcId="{F8CB3B6E-24EB-4447-9BC0-5ABC0B228BFF}" destId="{22F6DBDA-843B-4491-B291-B736F72BDA81}" srcOrd="1" destOrd="0" presId="urn:microsoft.com/office/officeart/2005/8/layout/orgChart1"/>
    <dgm:cxn modelId="{847A16FA-3FDB-4A8A-ABB8-1554FCE6E66B}" type="presParOf" srcId="{F8CB3B6E-24EB-4447-9BC0-5ABC0B228BFF}" destId="{A283C4F0-70A9-49D5-9304-591581344F35}" srcOrd="2" destOrd="0" presId="urn:microsoft.com/office/officeart/2005/8/layout/orgChart1"/>
    <dgm:cxn modelId="{904675B0-1477-404D-901A-E615D2CB592F}" type="presParOf" srcId="{7382EB47-8964-4110-878C-4E9CDF0A56C3}" destId="{1908F943-FB19-477A-92D8-2F1C2A4B436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8FD448-A0C2-49A2-B6AE-B8375CBC2725}">
      <dsp:nvSpPr>
        <dsp:cNvPr id="0" name=""/>
        <dsp:cNvSpPr/>
      </dsp:nvSpPr>
      <dsp:spPr>
        <a:xfrm>
          <a:off x="4105724" y="857195"/>
          <a:ext cx="2822174" cy="3976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0711"/>
              </a:lnTo>
              <a:lnTo>
                <a:pt x="2822174" y="200711"/>
              </a:lnTo>
              <a:lnTo>
                <a:pt x="2822174" y="397699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E7386A-B6FC-466B-9C44-55373ADFCC99}">
      <dsp:nvSpPr>
        <dsp:cNvPr id="0" name=""/>
        <dsp:cNvSpPr/>
      </dsp:nvSpPr>
      <dsp:spPr>
        <a:xfrm>
          <a:off x="2558023" y="2192930"/>
          <a:ext cx="535935" cy="35270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27014"/>
              </a:lnTo>
              <a:lnTo>
                <a:pt x="535935" y="3527014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3F8227-D928-4D60-BD86-D6228B7AF860}">
      <dsp:nvSpPr>
        <dsp:cNvPr id="0" name=""/>
        <dsp:cNvSpPr/>
      </dsp:nvSpPr>
      <dsp:spPr>
        <a:xfrm>
          <a:off x="2558023" y="2192930"/>
          <a:ext cx="535935" cy="21950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95003"/>
              </a:lnTo>
              <a:lnTo>
                <a:pt x="535935" y="2195003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F737E2-DFF7-4F99-ADEC-B15C6603661C}">
      <dsp:nvSpPr>
        <dsp:cNvPr id="0" name=""/>
        <dsp:cNvSpPr/>
      </dsp:nvSpPr>
      <dsp:spPr>
        <a:xfrm>
          <a:off x="2558023" y="2192930"/>
          <a:ext cx="535935" cy="86299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62992"/>
              </a:lnTo>
              <a:lnTo>
                <a:pt x="535935" y="862992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4449E3-F07D-446D-A313-8D7FEF9379E3}">
      <dsp:nvSpPr>
        <dsp:cNvPr id="0" name=""/>
        <dsp:cNvSpPr/>
      </dsp:nvSpPr>
      <dsp:spPr>
        <a:xfrm>
          <a:off x="3987184" y="857195"/>
          <a:ext cx="118539" cy="397699"/>
        </a:xfrm>
        <a:custGeom>
          <a:avLst/>
          <a:gdLst/>
          <a:ahLst/>
          <a:cxnLst/>
          <a:rect l="0" t="0" r="0" b="0"/>
          <a:pathLst>
            <a:path>
              <a:moveTo>
                <a:pt x="118539" y="0"/>
              </a:moveTo>
              <a:lnTo>
                <a:pt x="118539" y="200711"/>
              </a:lnTo>
              <a:lnTo>
                <a:pt x="0" y="200711"/>
              </a:lnTo>
              <a:lnTo>
                <a:pt x="0" y="397699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7B9DC4-F3F6-4954-8212-366806643254}">
      <dsp:nvSpPr>
        <dsp:cNvPr id="0" name=""/>
        <dsp:cNvSpPr/>
      </dsp:nvSpPr>
      <dsp:spPr>
        <a:xfrm>
          <a:off x="1165010" y="857195"/>
          <a:ext cx="2940713" cy="397699"/>
        </a:xfrm>
        <a:custGeom>
          <a:avLst/>
          <a:gdLst/>
          <a:ahLst/>
          <a:cxnLst/>
          <a:rect l="0" t="0" r="0" b="0"/>
          <a:pathLst>
            <a:path>
              <a:moveTo>
                <a:pt x="2940713" y="0"/>
              </a:moveTo>
              <a:lnTo>
                <a:pt x="2940713" y="200711"/>
              </a:lnTo>
              <a:lnTo>
                <a:pt x="0" y="200711"/>
              </a:lnTo>
              <a:lnTo>
                <a:pt x="0" y="397699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FE7FFC-07BE-45F0-ADC9-E047E265A35B}">
      <dsp:nvSpPr>
        <dsp:cNvPr id="0" name=""/>
        <dsp:cNvSpPr/>
      </dsp:nvSpPr>
      <dsp:spPr>
        <a:xfrm>
          <a:off x="905277" y="0"/>
          <a:ext cx="6400893" cy="857195"/>
        </a:xfrm>
        <a:prstGeom prst="rect">
          <a:avLst/>
        </a:prstGeom>
        <a:solidFill>
          <a:schemeClr val="accent6">
            <a:lumMod val="40000"/>
            <a:lumOff val="60000"/>
          </a:schemeClr>
        </a:solidFill>
        <a:ln w="25400" cap="flat" cmpd="sng" algn="ctr">
          <a:solidFill>
            <a:schemeClr val="accent6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1" kern="1200" dirty="0" smtClean="0">
              <a:solidFill>
                <a:schemeClr val="tx1"/>
              </a:solidFill>
            </a:rPr>
            <a:t>Действия руководителя ОУ при организации </a:t>
          </a:r>
        </a:p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1" kern="1200" dirty="0" smtClean="0">
              <a:solidFill>
                <a:schemeClr val="tx1"/>
              </a:solidFill>
            </a:rPr>
            <a:t>платных образовательных услуг</a:t>
          </a:r>
          <a:endParaRPr lang="ru-RU" sz="2100" b="1" kern="1200" dirty="0">
            <a:solidFill>
              <a:schemeClr val="tx1"/>
            </a:solidFill>
          </a:endParaRPr>
        </a:p>
      </dsp:txBody>
      <dsp:txXfrm>
        <a:off x="905277" y="0"/>
        <a:ext cx="6400893" cy="857195"/>
      </dsp:txXfrm>
    </dsp:sp>
    <dsp:sp modelId="{E605B503-428C-4914-9F34-64B1511B0963}">
      <dsp:nvSpPr>
        <dsp:cNvPr id="0" name=""/>
        <dsp:cNvSpPr/>
      </dsp:nvSpPr>
      <dsp:spPr>
        <a:xfrm>
          <a:off x="523262" y="1254894"/>
          <a:ext cx="1283495" cy="938035"/>
        </a:xfrm>
        <a:prstGeom prst="rect">
          <a:avLst/>
        </a:prstGeom>
        <a:solidFill>
          <a:schemeClr val="accent6">
            <a:lumMod val="40000"/>
            <a:lumOff val="60000"/>
          </a:schemeClr>
        </a:solidFill>
        <a:ln w="25400" cap="flat" cmpd="sng" algn="ctr">
          <a:solidFill>
            <a:schemeClr val="accent6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tx1"/>
              </a:solidFill>
            </a:rPr>
            <a:t>Реклама</a:t>
          </a:r>
          <a:endParaRPr lang="ru-RU" sz="2000" b="1" kern="1200" dirty="0">
            <a:solidFill>
              <a:schemeClr val="tx1"/>
            </a:solidFill>
          </a:endParaRPr>
        </a:p>
      </dsp:txBody>
      <dsp:txXfrm>
        <a:off x="523262" y="1254894"/>
        <a:ext cx="1283495" cy="938035"/>
      </dsp:txXfrm>
    </dsp:sp>
    <dsp:sp modelId="{A2368788-2C75-483F-BB25-0EAD450E4658}">
      <dsp:nvSpPr>
        <dsp:cNvPr id="0" name=""/>
        <dsp:cNvSpPr/>
      </dsp:nvSpPr>
      <dsp:spPr>
        <a:xfrm>
          <a:off x="2200733" y="1254894"/>
          <a:ext cx="3572903" cy="938035"/>
        </a:xfrm>
        <a:prstGeom prst="rect">
          <a:avLst/>
        </a:prstGeom>
        <a:solidFill>
          <a:schemeClr val="accent6">
            <a:lumMod val="40000"/>
            <a:lumOff val="60000"/>
          </a:schemeClr>
        </a:solidFill>
        <a:ln w="25400" cap="flat" cmpd="sng" algn="ctr">
          <a:solidFill>
            <a:schemeClr val="accent6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1" kern="1200" dirty="0" smtClean="0">
              <a:solidFill>
                <a:schemeClr val="tx1"/>
              </a:solidFill>
            </a:rPr>
            <a:t>Управление платными образовательными услугами</a:t>
          </a:r>
          <a:endParaRPr lang="ru-RU" sz="2100" b="1" kern="1200" dirty="0">
            <a:solidFill>
              <a:schemeClr val="tx1"/>
            </a:solidFill>
          </a:endParaRPr>
        </a:p>
      </dsp:txBody>
      <dsp:txXfrm>
        <a:off x="2200733" y="1254894"/>
        <a:ext cx="3572903" cy="938035"/>
      </dsp:txXfrm>
    </dsp:sp>
    <dsp:sp modelId="{0D2BCF94-E0A4-4222-AC90-3E323C56EBB7}">
      <dsp:nvSpPr>
        <dsp:cNvPr id="0" name=""/>
        <dsp:cNvSpPr/>
      </dsp:nvSpPr>
      <dsp:spPr>
        <a:xfrm>
          <a:off x="3093959" y="2586905"/>
          <a:ext cx="4611965" cy="938035"/>
        </a:xfrm>
        <a:prstGeom prst="rect">
          <a:avLst/>
        </a:prstGeom>
        <a:solidFill>
          <a:schemeClr val="accent6">
            <a:lumMod val="40000"/>
            <a:lumOff val="60000"/>
          </a:schemeClr>
        </a:solidFill>
        <a:ln w="25400" cap="flat" cmpd="sng" algn="ctr">
          <a:solidFill>
            <a:schemeClr val="accent2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1" kern="1200" dirty="0" smtClean="0">
              <a:solidFill>
                <a:schemeClr val="tx1"/>
              </a:solidFill>
            </a:rPr>
            <a:t>Определение перечня ПОУ</a:t>
          </a:r>
          <a:endParaRPr lang="ru-RU" sz="2100" b="1" kern="1200" dirty="0">
            <a:solidFill>
              <a:schemeClr val="tx1"/>
            </a:solidFill>
          </a:endParaRPr>
        </a:p>
      </dsp:txBody>
      <dsp:txXfrm>
        <a:off x="3093959" y="2586905"/>
        <a:ext cx="4611965" cy="938035"/>
      </dsp:txXfrm>
    </dsp:sp>
    <dsp:sp modelId="{0490B432-1C6D-499A-8A6C-C3A2711E5C13}">
      <dsp:nvSpPr>
        <dsp:cNvPr id="0" name=""/>
        <dsp:cNvSpPr/>
      </dsp:nvSpPr>
      <dsp:spPr>
        <a:xfrm>
          <a:off x="3093959" y="3918916"/>
          <a:ext cx="4612378" cy="938035"/>
        </a:xfrm>
        <a:prstGeom prst="rect">
          <a:avLst/>
        </a:prstGeom>
        <a:solidFill>
          <a:schemeClr val="accent6">
            <a:lumMod val="40000"/>
            <a:lumOff val="60000"/>
          </a:schemeClr>
        </a:solidFill>
        <a:ln w="25400" cap="flat" cmpd="sng" algn="ctr">
          <a:solidFill>
            <a:schemeClr val="accent2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1" kern="1200" dirty="0" smtClean="0">
              <a:solidFill>
                <a:schemeClr val="tx1"/>
              </a:solidFill>
            </a:rPr>
            <a:t>Разработка локальных нормативных актов</a:t>
          </a:r>
          <a:endParaRPr lang="ru-RU" sz="2100" b="1" kern="1200" dirty="0">
            <a:solidFill>
              <a:schemeClr val="tx1"/>
            </a:solidFill>
          </a:endParaRPr>
        </a:p>
      </dsp:txBody>
      <dsp:txXfrm>
        <a:off x="3093959" y="3918916"/>
        <a:ext cx="4612378" cy="938035"/>
      </dsp:txXfrm>
    </dsp:sp>
    <dsp:sp modelId="{EC229004-EF7D-4C50-8A85-749B43446537}">
      <dsp:nvSpPr>
        <dsp:cNvPr id="0" name=""/>
        <dsp:cNvSpPr/>
      </dsp:nvSpPr>
      <dsp:spPr>
        <a:xfrm>
          <a:off x="3093959" y="5250927"/>
          <a:ext cx="4612378" cy="938035"/>
        </a:xfrm>
        <a:prstGeom prst="rect">
          <a:avLst/>
        </a:prstGeom>
        <a:solidFill>
          <a:schemeClr val="accent6">
            <a:lumMod val="40000"/>
            <a:lumOff val="60000"/>
          </a:schemeClr>
        </a:solidFill>
        <a:ln w="25400" cap="flat" cmpd="sng" algn="ctr">
          <a:solidFill>
            <a:schemeClr val="accent2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1" kern="1200" dirty="0" smtClean="0">
              <a:solidFill>
                <a:schemeClr val="tx1"/>
              </a:solidFill>
            </a:rPr>
            <a:t>Контроль качества ПОУ</a:t>
          </a:r>
          <a:endParaRPr lang="ru-RU" sz="2100" b="1" kern="1200" dirty="0">
            <a:solidFill>
              <a:schemeClr val="tx1"/>
            </a:solidFill>
          </a:endParaRPr>
        </a:p>
      </dsp:txBody>
      <dsp:txXfrm>
        <a:off x="3093959" y="5250927"/>
        <a:ext cx="4612378" cy="938035"/>
      </dsp:txXfrm>
    </dsp:sp>
    <dsp:sp modelId="{FA4A92DC-649C-4C10-9075-0D5EF4576729}">
      <dsp:nvSpPr>
        <dsp:cNvPr id="0" name=""/>
        <dsp:cNvSpPr/>
      </dsp:nvSpPr>
      <dsp:spPr>
        <a:xfrm>
          <a:off x="6167611" y="1254894"/>
          <a:ext cx="1520574" cy="938035"/>
        </a:xfrm>
        <a:prstGeom prst="rect">
          <a:avLst/>
        </a:prstGeom>
        <a:solidFill>
          <a:schemeClr val="accent6">
            <a:lumMod val="40000"/>
            <a:lumOff val="60000"/>
          </a:schemeClr>
        </a:solidFill>
        <a:ln w="25400" cap="flat" cmpd="sng" algn="ctr">
          <a:solidFill>
            <a:schemeClr val="accent6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1" kern="1200" dirty="0" smtClean="0">
              <a:solidFill>
                <a:schemeClr val="tx1"/>
              </a:solidFill>
            </a:rPr>
            <a:t>Работа           с кадрами</a:t>
          </a:r>
          <a:endParaRPr lang="ru-RU" sz="2100" b="1" kern="1200" dirty="0">
            <a:solidFill>
              <a:schemeClr val="tx1"/>
            </a:solidFill>
          </a:endParaRPr>
        </a:p>
      </dsp:txBody>
      <dsp:txXfrm>
        <a:off x="6167611" y="1254894"/>
        <a:ext cx="1520574" cy="93803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8FD448-A0C2-49A2-B6AE-B8375CBC2725}">
      <dsp:nvSpPr>
        <dsp:cNvPr id="0" name=""/>
        <dsp:cNvSpPr/>
      </dsp:nvSpPr>
      <dsp:spPr>
        <a:xfrm>
          <a:off x="4114799" y="857195"/>
          <a:ext cx="2822174" cy="3976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0711"/>
              </a:lnTo>
              <a:lnTo>
                <a:pt x="2822174" y="200711"/>
              </a:lnTo>
              <a:lnTo>
                <a:pt x="2822174" y="397699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E7386A-B6FC-466B-9C44-55373ADFCC99}">
      <dsp:nvSpPr>
        <dsp:cNvPr id="0" name=""/>
        <dsp:cNvSpPr/>
      </dsp:nvSpPr>
      <dsp:spPr>
        <a:xfrm>
          <a:off x="2324063" y="2192930"/>
          <a:ext cx="535935" cy="35270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27014"/>
              </a:lnTo>
              <a:lnTo>
                <a:pt x="535935" y="3527014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3F8227-D928-4D60-BD86-D6228B7AF860}">
      <dsp:nvSpPr>
        <dsp:cNvPr id="0" name=""/>
        <dsp:cNvSpPr/>
      </dsp:nvSpPr>
      <dsp:spPr>
        <a:xfrm>
          <a:off x="2324063" y="2192930"/>
          <a:ext cx="535935" cy="21950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95003"/>
              </a:lnTo>
              <a:lnTo>
                <a:pt x="535935" y="2195003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F737E2-DFF7-4F99-ADEC-B15C6603661C}">
      <dsp:nvSpPr>
        <dsp:cNvPr id="0" name=""/>
        <dsp:cNvSpPr/>
      </dsp:nvSpPr>
      <dsp:spPr>
        <a:xfrm>
          <a:off x="2324063" y="2192930"/>
          <a:ext cx="535935" cy="86299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62992"/>
              </a:lnTo>
              <a:lnTo>
                <a:pt x="535935" y="862992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4449E3-F07D-446D-A313-8D7FEF9379E3}">
      <dsp:nvSpPr>
        <dsp:cNvPr id="0" name=""/>
        <dsp:cNvSpPr/>
      </dsp:nvSpPr>
      <dsp:spPr>
        <a:xfrm>
          <a:off x="3753224" y="857195"/>
          <a:ext cx="361575" cy="397699"/>
        </a:xfrm>
        <a:custGeom>
          <a:avLst/>
          <a:gdLst/>
          <a:ahLst/>
          <a:cxnLst/>
          <a:rect l="0" t="0" r="0" b="0"/>
          <a:pathLst>
            <a:path>
              <a:moveTo>
                <a:pt x="361575" y="0"/>
              </a:moveTo>
              <a:lnTo>
                <a:pt x="361575" y="200711"/>
              </a:lnTo>
              <a:lnTo>
                <a:pt x="0" y="200711"/>
              </a:lnTo>
              <a:lnTo>
                <a:pt x="0" y="397699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7B9DC4-F3F6-4954-8212-366806643254}">
      <dsp:nvSpPr>
        <dsp:cNvPr id="0" name=""/>
        <dsp:cNvSpPr/>
      </dsp:nvSpPr>
      <dsp:spPr>
        <a:xfrm>
          <a:off x="931050" y="857195"/>
          <a:ext cx="3183749" cy="397699"/>
        </a:xfrm>
        <a:custGeom>
          <a:avLst/>
          <a:gdLst/>
          <a:ahLst/>
          <a:cxnLst/>
          <a:rect l="0" t="0" r="0" b="0"/>
          <a:pathLst>
            <a:path>
              <a:moveTo>
                <a:pt x="3183749" y="0"/>
              </a:moveTo>
              <a:lnTo>
                <a:pt x="3183749" y="200711"/>
              </a:lnTo>
              <a:lnTo>
                <a:pt x="0" y="200711"/>
              </a:lnTo>
              <a:lnTo>
                <a:pt x="0" y="397699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FE7FFC-07BE-45F0-ADC9-E047E265A35B}">
      <dsp:nvSpPr>
        <dsp:cNvPr id="0" name=""/>
        <dsp:cNvSpPr/>
      </dsp:nvSpPr>
      <dsp:spPr>
        <a:xfrm>
          <a:off x="914353" y="0"/>
          <a:ext cx="6400893" cy="857195"/>
        </a:xfrm>
        <a:prstGeom prst="rect">
          <a:avLst/>
        </a:prstGeom>
        <a:solidFill>
          <a:schemeClr val="accent6">
            <a:lumMod val="40000"/>
            <a:lumOff val="60000"/>
          </a:schemeClr>
        </a:solidFill>
        <a:ln w="25400" cap="flat" cmpd="sng" algn="ctr">
          <a:solidFill>
            <a:schemeClr val="accent6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1" kern="1200" dirty="0" smtClean="0">
              <a:solidFill>
                <a:schemeClr val="tx1"/>
              </a:solidFill>
            </a:rPr>
            <a:t>Действия руководителя ОУ при организации </a:t>
          </a:r>
        </a:p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1" kern="1200" dirty="0" smtClean="0">
              <a:solidFill>
                <a:schemeClr val="tx1"/>
              </a:solidFill>
            </a:rPr>
            <a:t>платных образовательных услуг</a:t>
          </a:r>
          <a:endParaRPr lang="ru-RU" sz="2100" b="1" kern="1200" dirty="0">
            <a:solidFill>
              <a:schemeClr val="tx1"/>
            </a:solidFill>
          </a:endParaRPr>
        </a:p>
      </dsp:txBody>
      <dsp:txXfrm>
        <a:off x="914353" y="0"/>
        <a:ext cx="6400893" cy="857195"/>
      </dsp:txXfrm>
    </dsp:sp>
    <dsp:sp modelId="{E605B503-428C-4914-9F34-64B1511B0963}">
      <dsp:nvSpPr>
        <dsp:cNvPr id="0" name=""/>
        <dsp:cNvSpPr/>
      </dsp:nvSpPr>
      <dsp:spPr>
        <a:xfrm>
          <a:off x="289302" y="1254894"/>
          <a:ext cx="1283495" cy="938035"/>
        </a:xfrm>
        <a:prstGeom prst="rect">
          <a:avLst/>
        </a:prstGeom>
        <a:solidFill>
          <a:schemeClr val="accent6">
            <a:lumMod val="40000"/>
            <a:lumOff val="60000"/>
          </a:schemeClr>
        </a:solidFill>
        <a:ln w="25400" cap="flat" cmpd="sng" algn="ctr">
          <a:solidFill>
            <a:schemeClr val="accent6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tx1"/>
              </a:solidFill>
            </a:rPr>
            <a:t>Реклама</a:t>
          </a:r>
          <a:endParaRPr lang="ru-RU" sz="2000" b="1" kern="1200" dirty="0">
            <a:solidFill>
              <a:schemeClr val="tx1"/>
            </a:solidFill>
          </a:endParaRPr>
        </a:p>
      </dsp:txBody>
      <dsp:txXfrm>
        <a:off x="289302" y="1254894"/>
        <a:ext cx="1283495" cy="938035"/>
      </dsp:txXfrm>
    </dsp:sp>
    <dsp:sp modelId="{A2368788-2C75-483F-BB25-0EAD450E4658}">
      <dsp:nvSpPr>
        <dsp:cNvPr id="0" name=""/>
        <dsp:cNvSpPr/>
      </dsp:nvSpPr>
      <dsp:spPr>
        <a:xfrm>
          <a:off x="1966773" y="1254894"/>
          <a:ext cx="3572903" cy="938035"/>
        </a:xfrm>
        <a:prstGeom prst="rect">
          <a:avLst/>
        </a:prstGeom>
        <a:solidFill>
          <a:schemeClr val="accent6">
            <a:lumMod val="40000"/>
            <a:lumOff val="60000"/>
          </a:schemeClr>
        </a:solidFill>
        <a:ln w="25400" cap="flat" cmpd="sng" algn="ctr">
          <a:solidFill>
            <a:schemeClr val="accent6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1" kern="1200" dirty="0" smtClean="0">
              <a:solidFill>
                <a:schemeClr val="tx1"/>
              </a:solidFill>
            </a:rPr>
            <a:t>Управление платными образовательными услугами</a:t>
          </a:r>
          <a:endParaRPr lang="ru-RU" sz="2100" b="1" kern="1200" dirty="0">
            <a:solidFill>
              <a:schemeClr val="tx1"/>
            </a:solidFill>
          </a:endParaRPr>
        </a:p>
      </dsp:txBody>
      <dsp:txXfrm>
        <a:off x="1966773" y="1254894"/>
        <a:ext cx="3572903" cy="938035"/>
      </dsp:txXfrm>
    </dsp:sp>
    <dsp:sp modelId="{0D2BCF94-E0A4-4222-AC90-3E323C56EBB7}">
      <dsp:nvSpPr>
        <dsp:cNvPr id="0" name=""/>
        <dsp:cNvSpPr/>
      </dsp:nvSpPr>
      <dsp:spPr>
        <a:xfrm>
          <a:off x="2859998" y="2586905"/>
          <a:ext cx="4611965" cy="938035"/>
        </a:xfrm>
        <a:prstGeom prst="rect">
          <a:avLst/>
        </a:prstGeom>
        <a:solidFill>
          <a:schemeClr val="accent6">
            <a:lumMod val="40000"/>
            <a:lumOff val="60000"/>
          </a:schemeClr>
        </a:solidFill>
        <a:ln w="25400" cap="flat" cmpd="sng" algn="ctr">
          <a:solidFill>
            <a:schemeClr val="accent2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1" kern="1200" dirty="0" smtClean="0">
              <a:solidFill>
                <a:schemeClr val="tx1"/>
              </a:solidFill>
            </a:rPr>
            <a:t>Определение перечня ПОУ</a:t>
          </a:r>
          <a:endParaRPr lang="ru-RU" sz="2100" b="1" kern="1200" dirty="0">
            <a:solidFill>
              <a:schemeClr val="tx1"/>
            </a:solidFill>
          </a:endParaRPr>
        </a:p>
      </dsp:txBody>
      <dsp:txXfrm>
        <a:off x="2859998" y="2586905"/>
        <a:ext cx="4611965" cy="938035"/>
      </dsp:txXfrm>
    </dsp:sp>
    <dsp:sp modelId="{0490B432-1C6D-499A-8A6C-C3A2711E5C13}">
      <dsp:nvSpPr>
        <dsp:cNvPr id="0" name=""/>
        <dsp:cNvSpPr/>
      </dsp:nvSpPr>
      <dsp:spPr>
        <a:xfrm>
          <a:off x="2859998" y="3918916"/>
          <a:ext cx="4612378" cy="938035"/>
        </a:xfrm>
        <a:prstGeom prst="rect">
          <a:avLst/>
        </a:prstGeom>
        <a:solidFill>
          <a:schemeClr val="accent6">
            <a:lumMod val="40000"/>
            <a:lumOff val="60000"/>
          </a:schemeClr>
        </a:solidFill>
        <a:ln w="25400" cap="flat" cmpd="sng" algn="ctr">
          <a:solidFill>
            <a:schemeClr val="accent2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1" kern="1200" dirty="0" smtClean="0">
              <a:solidFill>
                <a:schemeClr val="tx1"/>
              </a:solidFill>
            </a:rPr>
            <a:t>Разработка локальных нормативных актов</a:t>
          </a:r>
          <a:endParaRPr lang="ru-RU" sz="2100" b="1" kern="1200" dirty="0">
            <a:solidFill>
              <a:schemeClr val="tx1"/>
            </a:solidFill>
          </a:endParaRPr>
        </a:p>
      </dsp:txBody>
      <dsp:txXfrm>
        <a:off x="2859998" y="3918916"/>
        <a:ext cx="4612378" cy="938035"/>
      </dsp:txXfrm>
    </dsp:sp>
    <dsp:sp modelId="{EC229004-EF7D-4C50-8A85-749B43446537}">
      <dsp:nvSpPr>
        <dsp:cNvPr id="0" name=""/>
        <dsp:cNvSpPr/>
      </dsp:nvSpPr>
      <dsp:spPr>
        <a:xfrm>
          <a:off x="2859998" y="5250927"/>
          <a:ext cx="4612378" cy="938035"/>
        </a:xfrm>
        <a:prstGeom prst="rect">
          <a:avLst/>
        </a:prstGeom>
        <a:solidFill>
          <a:schemeClr val="accent6">
            <a:lumMod val="40000"/>
            <a:lumOff val="60000"/>
          </a:schemeClr>
        </a:solidFill>
        <a:ln w="25400" cap="flat" cmpd="sng" algn="ctr">
          <a:solidFill>
            <a:schemeClr val="accent2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1" kern="1200" dirty="0" smtClean="0">
              <a:solidFill>
                <a:schemeClr val="tx1"/>
              </a:solidFill>
            </a:rPr>
            <a:t>Контроль качества ПОУ</a:t>
          </a:r>
          <a:endParaRPr lang="ru-RU" sz="2100" b="1" kern="1200" dirty="0">
            <a:solidFill>
              <a:schemeClr val="tx1"/>
            </a:solidFill>
          </a:endParaRPr>
        </a:p>
      </dsp:txBody>
      <dsp:txXfrm>
        <a:off x="2859998" y="5250927"/>
        <a:ext cx="4612378" cy="938035"/>
      </dsp:txXfrm>
    </dsp:sp>
    <dsp:sp modelId="{FA4A92DC-649C-4C10-9075-0D5EF4576729}">
      <dsp:nvSpPr>
        <dsp:cNvPr id="0" name=""/>
        <dsp:cNvSpPr/>
      </dsp:nvSpPr>
      <dsp:spPr>
        <a:xfrm>
          <a:off x="5933651" y="1254894"/>
          <a:ext cx="2006646" cy="938035"/>
        </a:xfrm>
        <a:prstGeom prst="rect">
          <a:avLst/>
        </a:prstGeom>
        <a:solidFill>
          <a:schemeClr val="accent6">
            <a:lumMod val="40000"/>
            <a:lumOff val="60000"/>
          </a:schemeClr>
        </a:solidFill>
        <a:ln w="25400" cap="flat" cmpd="sng" algn="ctr">
          <a:solidFill>
            <a:schemeClr val="accent6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1" kern="1200" dirty="0" smtClean="0">
              <a:solidFill>
                <a:schemeClr val="tx1"/>
              </a:solidFill>
            </a:rPr>
            <a:t>Работа           с кадрами</a:t>
          </a:r>
          <a:endParaRPr lang="ru-RU" sz="2100" b="1" kern="1200" dirty="0">
            <a:solidFill>
              <a:schemeClr val="tx1"/>
            </a:solidFill>
          </a:endParaRPr>
        </a:p>
      </dsp:txBody>
      <dsp:txXfrm>
        <a:off x="5933651" y="1254894"/>
        <a:ext cx="2006646" cy="93803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814277-2611-42D0-BD9B-11EE7B5F0ACF}" type="datetimeFigureOut">
              <a:rPr lang="ru-RU" smtClean="0"/>
              <a:t>24.08.2017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681119-6BCE-44E6-834A-21A56447E4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47859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2AC08-BBFA-4FF3-909D-73D02D39143E}" type="datetimeFigureOut">
              <a:rPr lang="ru-RU" smtClean="0"/>
              <a:t>24.08.2017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3990D-C9CB-4425-80FB-031D5B6597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38925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2AC08-BBFA-4FF3-909D-73D02D39143E}" type="datetimeFigureOut">
              <a:rPr lang="ru-RU" smtClean="0"/>
              <a:t>24.08.2017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3990D-C9CB-4425-80FB-031D5B6597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330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2AC08-BBFA-4FF3-909D-73D02D39143E}" type="datetimeFigureOut">
              <a:rPr lang="ru-RU" smtClean="0"/>
              <a:t>24.08.2017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3990D-C9CB-4425-80FB-031D5B6597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49969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2AC08-BBFA-4FF3-909D-73D02D39143E}" type="datetimeFigureOut">
              <a:rPr lang="ru-RU" smtClean="0"/>
              <a:t>24.08.2017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3990D-C9CB-4425-80FB-031D5B6597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6237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2AC08-BBFA-4FF3-909D-73D02D39143E}" type="datetimeFigureOut">
              <a:rPr lang="ru-RU" smtClean="0"/>
              <a:t>24.08.2017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3990D-C9CB-4425-80FB-031D5B6597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98492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2AC08-BBFA-4FF3-909D-73D02D39143E}" type="datetimeFigureOut">
              <a:rPr lang="ru-RU" smtClean="0"/>
              <a:t>24.08.2017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3990D-C9CB-4425-80FB-031D5B6597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196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2AC08-BBFA-4FF3-909D-73D02D39143E}" type="datetimeFigureOut">
              <a:rPr lang="ru-RU" smtClean="0"/>
              <a:t>24.08.2017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3990D-C9CB-4425-80FB-031D5B6597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72924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2AC08-BBFA-4FF3-909D-73D02D39143E}" type="datetimeFigureOut">
              <a:rPr lang="ru-RU" smtClean="0"/>
              <a:t>24.08.2017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3990D-C9CB-4425-80FB-031D5B6597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2858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2AC08-BBFA-4FF3-909D-73D02D39143E}" type="datetimeFigureOut">
              <a:rPr lang="ru-RU" smtClean="0"/>
              <a:t>24.08.2017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3990D-C9CB-4425-80FB-031D5B6597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97895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2AC08-BBFA-4FF3-909D-73D02D39143E}" type="datetimeFigureOut">
              <a:rPr lang="ru-RU" smtClean="0"/>
              <a:t>24.08.2017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3990D-C9CB-4425-80FB-031D5B6597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85276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2AC08-BBFA-4FF3-909D-73D02D39143E}" type="datetimeFigureOut">
              <a:rPr lang="ru-RU" smtClean="0"/>
              <a:t>24.08.2017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3990D-C9CB-4425-80FB-031D5B6597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8019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E2AC08-BBFA-4FF3-909D-73D02D39143E}" type="datetimeFigureOut">
              <a:rPr lang="ru-RU" smtClean="0"/>
              <a:t>24.08.2017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53990D-C9CB-4425-80FB-031D5B6597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2932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95936" y="4653135"/>
            <a:ext cx="5148064" cy="2062493"/>
          </a:xfrm>
        </p:spPr>
        <p:txBody>
          <a:bodyPr>
            <a:normAutofit fontScale="85000" lnSpcReduction="20000"/>
          </a:bodyPr>
          <a:lstStyle/>
          <a:p>
            <a:r>
              <a:rPr lang="ru-RU" sz="2600" b="1" i="1" dirty="0" smtClean="0">
                <a:solidFill>
                  <a:srgbClr val="003142"/>
                </a:solidFill>
                <a:latin typeface="Century Schoolbook" pitchFamily="18" charset="0"/>
              </a:rPr>
              <a:t>Уткин </a:t>
            </a:r>
          </a:p>
          <a:p>
            <a:r>
              <a:rPr lang="ru-RU" sz="2600" b="1" i="1" dirty="0" smtClean="0">
                <a:solidFill>
                  <a:srgbClr val="003142"/>
                </a:solidFill>
                <a:latin typeface="Century Schoolbook" pitchFamily="18" charset="0"/>
              </a:rPr>
              <a:t>Владимир </a:t>
            </a:r>
            <a:r>
              <a:rPr lang="ru-RU" sz="2600" b="1" i="1" dirty="0" smtClean="0">
                <a:solidFill>
                  <a:srgbClr val="003142"/>
                </a:solidFill>
                <a:latin typeface="Century Schoolbook" pitchFamily="18" charset="0"/>
              </a:rPr>
              <a:t>Анатольевич</a:t>
            </a:r>
            <a:endParaRPr lang="ru-RU" sz="2600" b="1" i="1" dirty="0" smtClean="0">
              <a:solidFill>
                <a:srgbClr val="003142"/>
              </a:solidFill>
              <a:latin typeface="Century Schoolbook" pitchFamily="18" charset="0"/>
            </a:endParaRPr>
          </a:p>
          <a:p>
            <a:endParaRPr lang="ru-RU" sz="2000" b="1" i="1" dirty="0" smtClean="0">
              <a:solidFill>
                <a:srgbClr val="003142"/>
              </a:solidFill>
              <a:latin typeface="Century Schoolbook" pitchFamily="18" charset="0"/>
            </a:endParaRPr>
          </a:p>
          <a:p>
            <a:r>
              <a:rPr lang="ru-RU" sz="2000" b="1" i="1" dirty="0" smtClean="0">
                <a:solidFill>
                  <a:srgbClr val="003142"/>
                </a:solidFill>
                <a:latin typeface="Century Schoolbook" pitchFamily="18" charset="0"/>
              </a:rPr>
              <a:t>директор </a:t>
            </a:r>
          </a:p>
          <a:p>
            <a:r>
              <a:rPr lang="ru-RU" sz="2000" b="1" i="1" dirty="0" smtClean="0">
                <a:solidFill>
                  <a:srgbClr val="003142"/>
                </a:solidFill>
                <a:latin typeface="Century Schoolbook" pitchFamily="18" charset="0"/>
              </a:rPr>
              <a:t>МБОУ Гимназия №6</a:t>
            </a:r>
          </a:p>
          <a:p>
            <a:endParaRPr lang="ru-RU" sz="2000" b="1" i="1" dirty="0">
              <a:solidFill>
                <a:srgbClr val="003142"/>
              </a:solidFill>
              <a:latin typeface="Century Schoolbook" pitchFamily="18" charset="0"/>
            </a:endParaRPr>
          </a:p>
          <a:p>
            <a:r>
              <a:rPr lang="ru-RU" sz="2000" b="1" i="1" dirty="0" smtClean="0">
                <a:solidFill>
                  <a:srgbClr val="003142"/>
                </a:solidFill>
                <a:latin typeface="Century Schoolbook" pitchFamily="18" charset="0"/>
              </a:rPr>
              <a:t>25.08.2017</a:t>
            </a:r>
            <a:endParaRPr lang="ru-RU" sz="2000" b="1" i="1" dirty="0">
              <a:solidFill>
                <a:srgbClr val="003142"/>
              </a:solidFill>
              <a:latin typeface="Century Schoolbook" pitchFamily="18" charset="0"/>
            </a:endParaRP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2132856"/>
            <a:ext cx="8208912" cy="1793167"/>
          </a:xfrm>
        </p:spPr>
        <p:txBody>
          <a:bodyPr>
            <a:normAutofit fontScale="90000"/>
          </a:bodyPr>
          <a:lstStyle/>
          <a:p>
            <a:pPr marL="182880"/>
            <a:r>
              <a:rPr lang="ru-RU" sz="2800" dirty="0" smtClean="0">
                <a:solidFill>
                  <a:schemeClr val="accent6">
                    <a:lumMod val="75000"/>
                  </a:schemeClr>
                </a:solidFill>
              </a:rPr>
              <a:t>АЛГОРИТМ ДЕЙСТВИЙ РУКОВОДИТЕЛЯ ОБРАЗОВАТЕЛЬНОГО УЧРЕЖДЕНИЯ ПРИ ОРГАНИЗАЦИИ ПЛАТНЫХ ОБРАЗОВАТЕЛЬНЫХ УСЛУГ</a:t>
            </a:r>
            <a:br>
              <a:rPr lang="ru-RU" sz="2800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ru-RU" sz="2800" dirty="0" smtClean="0">
                <a:solidFill>
                  <a:schemeClr val="accent6">
                    <a:lumMod val="75000"/>
                  </a:schemeClr>
                </a:solidFill>
              </a:rPr>
              <a:t>(из опыта работы)</a:t>
            </a:r>
            <a:endParaRPr lang="ru-RU" sz="2800" dirty="0">
              <a:ln w="1905"/>
              <a:solidFill>
                <a:schemeClr val="accent6">
                  <a:lumMod val="7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7544" y="692696"/>
            <a:ext cx="849694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Секционное заседание городской конференции </a:t>
            </a:r>
            <a:endPara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руководящих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педагогических работников 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2017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года</a:t>
            </a:r>
          </a:p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предоставления  платных образовательных услуг как источника дополнительного финансового обеспечения образовательной организации».</a:t>
            </a:r>
          </a:p>
          <a:p>
            <a:r>
              <a:rPr lang="ru-RU" i="1" dirty="0"/>
              <a:t> </a:t>
            </a:r>
            <a:endParaRPr lang="ru-RU" dirty="0"/>
          </a:p>
          <a:p>
            <a:endParaRPr lang="ru-RU" dirty="0"/>
          </a:p>
        </p:txBody>
      </p:sp>
      <p:pic>
        <p:nvPicPr>
          <p:cNvPr id="1026" name="Picture 2" descr="http://www.news29.ru/media.data/news/37432/6a67e3d37ee87c8bdfbc69238527447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426" y="3789040"/>
            <a:ext cx="3674839" cy="28053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99263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9511170"/>
              </p:ext>
            </p:extLst>
          </p:nvPr>
        </p:nvGraphicFramePr>
        <p:xfrm>
          <a:off x="457200" y="188640"/>
          <a:ext cx="8229600" cy="61926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339948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07890668"/>
              </p:ext>
            </p:extLst>
          </p:nvPr>
        </p:nvGraphicFramePr>
        <p:xfrm>
          <a:off x="457200" y="188640"/>
          <a:ext cx="8229600" cy="61926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822286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/>
          <a:lstStyle/>
          <a:p>
            <a:r>
              <a:rPr lang="ru-RU" dirty="0" smtClean="0"/>
              <a:t>Локальные нормативные акты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1"/>
            <a:ext cx="8363272" cy="45719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ru-RU" dirty="0" smtClean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645920"/>
            <a:ext cx="8229600" cy="49514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6127698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/>
          <a:lstStyle/>
          <a:p>
            <a:r>
              <a:rPr lang="ru-RU" dirty="0" smtClean="0"/>
              <a:t>Локальные нормативные акты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ru-RU" b="1" dirty="0" smtClean="0"/>
              <a:t>Договор </a:t>
            </a:r>
            <a:r>
              <a:rPr lang="ru-RU" b="1" dirty="0"/>
              <a:t>об образовании на </a:t>
            </a:r>
            <a:r>
              <a:rPr lang="ru-RU" b="1" dirty="0" smtClean="0"/>
              <a:t>обучение по </a:t>
            </a:r>
            <a:r>
              <a:rPr lang="ru-RU" b="1" dirty="0"/>
              <a:t>дополнительным образовательным </a:t>
            </a:r>
            <a:r>
              <a:rPr lang="ru-RU" b="1" dirty="0" smtClean="0"/>
              <a:t>программам</a:t>
            </a:r>
          </a:p>
          <a:p>
            <a:endParaRPr lang="ru-RU" dirty="0" smtClean="0"/>
          </a:p>
          <a:p>
            <a:pPr marL="0" indent="0">
              <a:buNone/>
            </a:pPr>
            <a:r>
              <a:rPr lang="ru-RU" dirty="0"/>
              <a:t>•	вид дополнительной общеобразовательной </a:t>
            </a:r>
            <a:r>
              <a:rPr lang="ru-RU" dirty="0" smtClean="0"/>
              <a:t>программы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•</a:t>
            </a:r>
            <a:r>
              <a:rPr lang="ru-RU" dirty="0"/>
              <a:t>	направленность образовательной </a:t>
            </a:r>
            <a:r>
              <a:rPr lang="ru-RU" dirty="0" smtClean="0"/>
              <a:t>программы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•</a:t>
            </a:r>
            <a:r>
              <a:rPr lang="ru-RU" dirty="0"/>
              <a:t>	конкретное наименование образовательной </a:t>
            </a:r>
            <a:r>
              <a:rPr lang="ru-RU" dirty="0" smtClean="0"/>
              <a:t>программы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•</a:t>
            </a:r>
            <a:r>
              <a:rPr lang="ru-RU" dirty="0"/>
              <a:t>	форма </a:t>
            </a:r>
            <a:r>
              <a:rPr lang="ru-RU" dirty="0" smtClean="0"/>
              <a:t>обучения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•	продолжительность </a:t>
            </a:r>
            <a:r>
              <a:rPr lang="ru-RU" dirty="0" smtClean="0"/>
              <a:t>обучения</a:t>
            </a:r>
            <a:endParaRPr lang="ru-RU" dirty="0"/>
          </a:p>
          <a:p>
            <a:pPr marL="0" indent="0">
              <a:buNone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8215036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/>
          <a:lstStyle/>
          <a:p>
            <a:r>
              <a:rPr lang="ru-RU" dirty="0" smtClean="0"/>
              <a:t>Локальные нормативные акты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1"/>
            <a:ext cx="8363272" cy="118072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dirty="0" smtClean="0"/>
          </a:p>
          <a:p>
            <a:endParaRPr lang="ru-RU" dirty="0"/>
          </a:p>
          <a:p>
            <a:pPr marL="0" indent="0">
              <a:buNone/>
            </a:pPr>
            <a:endParaRPr lang="ru-RU" dirty="0" smtClean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1" y="1772817"/>
            <a:ext cx="8229600" cy="482453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0585030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/>
          <a:lstStyle/>
          <a:p>
            <a:r>
              <a:rPr lang="ru-RU" dirty="0" smtClean="0"/>
              <a:t>Локальные нормативные акты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Приказ </a:t>
            </a:r>
            <a:r>
              <a:rPr lang="ru-RU" dirty="0"/>
              <a:t>об организации платных образовательных услуг в гимназии </a:t>
            </a:r>
            <a:r>
              <a:rPr lang="ru-RU" dirty="0" smtClean="0"/>
              <a:t>             на </a:t>
            </a:r>
            <a:r>
              <a:rPr lang="ru-RU" dirty="0"/>
              <a:t>текущий </a:t>
            </a:r>
            <a:r>
              <a:rPr lang="ru-RU" dirty="0" smtClean="0"/>
              <a:t>год</a:t>
            </a:r>
          </a:p>
          <a:p>
            <a:pPr marL="0" indent="0">
              <a:buNone/>
            </a:pPr>
            <a:endParaRPr lang="ru-RU" dirty="0" smtClean="0"/>
          </a:p>
          <a:p>
            <a:r>
              <a:rPr lang="ru-RU" dirty="0" smtClean="0"/>
              <a:t>Приказ </a:t>
            </a:r>
            <a:r>
              <a:rPr lang="ru-RU" dirty="0"/>
              <a:t>об оплате труда работников, занятых в реализации </a:t>
            </a:r>
            <a:r>
              <a:rPr lang="ru-RU" dirty="0" smtClean="0"/>
              <a:t>                            платных </a:t>
            </a:r>
            <a:r>
              <a:rPr lang="ru-RU" dirty="0"/>
              <a:t>образовательных услуг</a:t>
            </a:r>
          </a:p>
        </p:txBody>
      </p:sp>
    </p:spTree>
    <p:extLst>
      <p:ext uri="{BB962C8B-B14F-4D97-AF65-F5344CB8AC3E}">
        <p14:creationId xmlns:p14="http://schemas.microsoft.com/office/powerpoint/2010/main" val="8290341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eaLnBrk="0" fontAlgn="base" hangingPunct="0">
              <a:spcAft>
                <a:spcPct val="0"/>
              </a:spcAft>
              <a:tabLst>
                <a:tab pos="1238250" algn="l"/>
                <a:tab pos="4625975" algn="ctr"/>
              </a:tabLst>
            </a:pPr>
            <a:r>
              <a:rPr lang="ru-RU" sz="2000" b="1" dirty="0">
                <a:latin typeface="Arial" panose="020B0604020202020204" pitchFamily="34" charset="0"/>
                <a:ea typeface="Times New Roman" panose="02020603050405020304" pitchFamily="18" charset="0"/>
              </a:rPr>
              <a:t>Перечень и направленность программ,</a:t>
            </a:r>
            <a:r>
              <a:rPr lang="ru-RU" sz="2000" dirty="0">
                <a:latin typeface="Arial" panose="020B0604020202020204" pitchFamily="34" charset="0"/>
              </a:rPr>
              <a:t/>
            </a:r>
            <a:br>
              <a:rPr lang="ru-RU" sz="2000" dirty="0">
                <a:latin typeface="Arial" panose="020B0604020202020204" pitchFamily="34" charset="0"/>
              </a:rPr>
            </a:br>
            <a:r>
              <a:rPr lang="ru-RU" sz="2000" b="1" dirty="0">
                <a:latin typeface="Arial" panose="020B0604020202020204" pitchFamily="34" charset="0"/>
                <a:ea typeface="Times New Roman" panose="02020603050405020304" pitchFamily="18" charset="0"/>
              </a:rPr>
              <a:t>предлагаемых МБОУ Гимназия № 6 на 2016 – 2017 учебный год, </a:t>
            </a:r>
            <a:r>
              <a:rPr lang="ru-RU" sz="2000" dirty="0">
                <a:latin typeface="Arial" panose="020B0604020202020204" pitchFamily="34" charset="0"/>
              </a:rPr>
              <a:t/>
            </a:r>
            <a:br>
              <a:rPr lang="ru-RU" sz="2000" dirty="0">
                <a:latin typeface="Arial" panose="020B0604020202020204" pitchFamily="34" charset="0"/>
              </a:rPr>
            </a:br>
            <a:r>
              <a:rPr lang="ru-RU" sz="2000" b="1" dirty="0">
                <a:latin typeface="Arial" panose="020B0604020202020204" pitchFamily="34" charset="0"/>
                <a:ea typeface="Times New Roman" panose="02020603050405020304" pitchFamily="18" charset="0"/>
              </a:rPr>
              <a:t>формы и сроки их освоения</a:t>
            </a:r>
            <a:r>
              <a:rPr lang="ru-RU" sz="2000" dirty="0">
                <a:latin typeface="Arial" panose="020B0604020202020204" pitchFamily="34" charset="0"/>
              </a:rPr>
              <a:t/>
            </a:r>
            <a:br>
              <a:rPr lang="ru-RU" sz="2000" dirty="0">
                <a:latin typeface="Arial" panose="020B0604020202020204" pitchFamily="34" charset="0"/>
              </a:rPr>
            </a:br>
            <a:endParaRPr lang="ru-RU" sz="20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23492372"/>
              </p:ext>
            </p:extLst>
          </p:nvPr>
        </p:nvGraphicFramePr>
        <p:xfrm>
          <a:off x="184732" y="1268761"/>
          <a:ext cx="8635740" cy="525658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3520975"/>
                <a:gridCol w="1399793"/>
                <a:gridCol w="1399213"/>
                <a:gridCol w="1374818"/>
                <a:gridCol w="940941"/>
              </a:tblGrid>
              <a:tr h="78223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Образовательная программа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779" marR="59779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Возраст, на который ориентирована программа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779" marR="59779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Срок реализации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779" marR="59779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форма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779" marR="59779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Количество учебных часов (25 – 45 мин)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779" marR="59779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1306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Английский язык. Первые шаги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779" marR="59779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5-8 лет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779" marR="59779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октябрь-апрель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779" marR="59779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Групповые занятия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779" marR="59779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50 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779" marR="59779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2612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Английский язык для школьников. Мир изучаемого языка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779" marR="59779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9-12 лет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779" marR="59779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октябрь-апрель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779" marR="59779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Групповые занятия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779" marR="59779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50 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779" marR="59779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1306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Английский язык. Готовимся к экзаменам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779" marR="59779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12-17 лет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779" marR="59779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октябрь-апрель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779" marR="59779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Групповые занятия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779" marR="59779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50 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779" marR="59779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1306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Ступеньки к школе (пропедевтический курс)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779" marR="59779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5 лет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779" marR="59779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октябрь-апрель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779" marR="59779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Групповые занятия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779" marR="59779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50 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779" marR="59779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1306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Ступеньки к школе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779" marR="59779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6 лет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779" marR="59779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октябрь-апрель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779" marR="59779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Групповые занятия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779" marR="59779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100 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779" marR="59779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1306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Умники и умницы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779" marR="59779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7-11 лет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779" marR="59779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октябрь-май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779" marR="59779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Групповые занятия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779" marR="59779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30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779" marR="59779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1306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Волшебные пальчики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779" marR="59779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7-9 лет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779" marR="59779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октябрь-май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779" marR="59779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Групповые занятия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779" marR="59779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30 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779" marR="59779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2612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Совершенствование орфографических, пунктуационных и речевых навыков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779" marR="59779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14-15 лет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779" marR="59779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октябрь-апрель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779" marR="59779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Групповые занятия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779" marR="59779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50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779" marR="59779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1306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Практикум по решению математических задач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779" marR="59779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14-15 лет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779" marR="59779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октябрь-апрель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779" marR="59779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Групповые занятия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779" marR="59779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50 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779" marR="59779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2612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Решение задач по математике повышенного уровня сложности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779" marR="59779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15 – 17 лет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779" marR="59779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октябрь-апрель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779" marR="59779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Групповые занятия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779" marR="59779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50 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779" marR="59779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2612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Тренинг по совершенствованию орфографических, пунктуационных и речевых навыков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779" marR="59779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15 – 17 лет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779" marR="59779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октябрь-апрель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779" marR="59779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Групповые занятия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779" marR="59779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50 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779" marR="59779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2612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Решение задач по физике повышенного уровня сложности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779" marR="59779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15 – 17 лет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779" marR="59779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октябрь-апрель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779" marR="59779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Групповые занятия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779" marR="59779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50 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779" marR="59779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2612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Расширенное изучение обществознания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779" marR="59779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15 – 17 лет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779" marR="59779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октябрь-апрель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779" marR="59779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Групповые занятия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779" marR="59779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50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779" marR="59779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1306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Театральный кружок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779" marR="59779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7-9 лет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779" marR="59779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октябрь-май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779" marR="59779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Групповые занятия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779" marR="59779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30 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779" marR="59779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1306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779" marR="59779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779" marR="59779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779" marR="59779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779" marR="59779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779" marR="59779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88445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/>
          <a:lstStyle/>
          <a:p>
            <a:r>
              <a:rPr lang="ru-RU" dirty="0" smtClean="0"/>
              <a:t>Локальные нормативные акты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Приказ </a:t>
            </a:r>
            <a:r>
              <a:rPr lang="ru-RU" dirty="0"/>
              <a:t>об организации платных образовательных услуг в гимназии </a:t>
            </a:r>
            <a:r>
              <a:rPr lang="ru-RU" dirty="0" smtClean="0"/>
              <a:t>             на </a:t>
            </a:r>
            <a:r>
              <a:rPr lang="ru-RU" dirty="0"/>
              <a:t>текущий </a:t>
            </a:r>
            <a:r>
              <a:rPr lang="ru-RU" dirty="0" smtClean="0"/>
              <a:t>год</a:t>
            </a:r>
          </a:p>
          <a:p>
            <a:r>
              <a:rPr lang="ru-RU" dirty="0" smtClean="0"/>
              <a:t>Перечень и направленность программ, предлагаемых гимназией                               на текущий учебный год</a:t>
            </a:r>
          </a:p>
          <a:p>
            <a:r>
              <a:rPr lang="ru-RU" dirty="0" smtClean="0"/>
              <a:t>Приказ </a:t>
            </a:r>
            <a:r>
              <a:rPr lang="ru-RU" dirty="0"/>
              <a:t>об оплате труда работников, занятых в реализации </a:t>
            </a:r>
            <a:r>
              <a:rPr lang="ru-RU" dirty="0" smtClean="0"/>
              <a:t>                            платных </a:t>
            </a:r>
            <a:r>
              <a:rPr lang="ru-RU" dirty="0"/>
              <a:t>образовательных услуг</a:t>
            </a:r>
          </a:p>
        </p:txBody>
      </p:sp>
    </p:spTree>
    <p:extLst>
      <p:ext uri="{BB962C8B-B14F-4D97-AF65-F5344CB8AC3E}">
        <p14:creationId xmlns:p14="http://schemas.microsoft.com/office/powerpoint/2010/main" val="14884359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/>
          <a:lstStyle/>
          <a:p>
            <a:r>
              <a:rPr lang="ru-RU" dirty="0" smtClean="0"/>
              <a:t>Локальные нормативные акты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Рабочие </a:t>
            </a:r>
            <a:r>
              <a:rPr lang="ru-RU" dirty="0"/>
              <a:t>программы, включающие учебно-тематический </a:t>
            </a:r>
            <a:r>
              <a:rPr lang="ru-RU" dirty="0" smtClean="0"/>
              <a:t>план</a:t>
            </a:r>
          </a:p>
          <a:p>
            <a:pPr marL="0" indent="0">
              <a:buNone/>
            </a:pPr>
            <a:endParaRPr lang="ru-RU" dirty="0" smtClean="0"/>
          </a:p>
          <a:p>
            <a:r>
              <a:rPr lang="ru-RU" dirty="0" smtClean="0"/>
              <a:t>Расписание </a:t>
            </a:r>
            <a:r>
              <a:rPr lang="ru-RU" dirty="0"/>
              <a:t>занятий платных дополнительных образовательных услуг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32921134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372</TotalTime>
  <Words>355</Words>
  <Application>Microsoft Office PowerPoint</Application>
  <PresentationFormat>Экран (4:3)</PresentationFormat>
  <Paragraphs>135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АЛГОРИТМ ДЕЙСТВИЙ РУКОВОДИТЕЛЯ ОБРАЗОВАТЕЛЬНОГО УЧРЕЖДЕНИЯ ПРИ ОРГАНИЗАЦИИ ПЛАТНЫХ ОБРАЗОВАТЕЛЬНЫХ УСЛУГ (из опыта работы)</vt:lpstr>
      <vt:lpstr>Презентация PowerPoint</vt:lpstr>
      <vt:lpstr>Локальные нормативные акты</vt:lpstr>
      <vt:lpstr>Локальные нормативные акты</vt:lpstr>
      <vt:lpstr>Локальные нормативные акты</vt:lpstr>
      <vt:lpstr>Локальные нормативные акты</vt:lpstr>
      <vt:lpstr>Перечень и направленность программ, предлагаемых МБОУ Гимназия № 6 на 2016 – 2017 учебный год,  формы и сроки их освоения </vt:lpstr>
      <vt:lpstr>Локальные нормативные акты</vt:lpstr>
      <vt:lpstr>Локальные нормативные акты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Мария Владимировна Соколова</dc:creator>
  <cp:lastModifiedBy>Е.В.Ростовская</cp:lastModifiedBy>
  <cp:revision>49</cp:revision>
  <dcterms:created xsi:type="dcterms:W3CDTF">2017-08-16T10:59:57Z</dcterms:created>
  <dcterms:modified xsi:type="dcterms:W3CDTF">2017-08-24T12:29:24Z</dcterms:modified>
</cp:coreProperties>
</file>