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59" r:id="rId11"/>
    <p:sldId id="267" r:id="rId12"/>
    <p:sldId id="260" r:id="rId13"/>
    <p:sldId id="271" r:id="rId14"/>
    <p:sldId id="272" r:id="rId15"/>
    <p:sldId id="273" r:id="rId16"/>
    <p:sldId id="274" r:id="rId17"/>
    <p:sldId id="275" r:id="rId18"/>
    <p:sldId id="26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68" r:id="rId34"/>
    <p:sldId id="291" r:id="rId35"/>
    <p:sldId id="292" r:id="rId36"/>
    <p:sldId id="26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5050"/>
    <a:srgbClr val="CCCC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1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2F35-EBC2-47BE-82AF-E19232CD12B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8D7-21E0-4013-8D4F-B9B144313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2F35-EBC2-47BE-82AF-E19232CD12B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8D7-21E0-4013-8D4F-B9B144313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3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2F35-EBC2-47BE-82AF-E19232CD12B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8D7-21E0-4013-8D4F-B9B144313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0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2F35-EBC2-47BE-82AF-E19232CD12B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8D7-21E0-4013-8D4F-B9B144313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3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2F35-EBC2-47BE-82AF-E19232CD12B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8D7-21E0-4013-8D4F-B9B144313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0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2F35-EBC2-47BE-82AF-E19232CD12B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8D7-21E0-4013-8D4F-B9B144313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1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2F35-EBC2-47BE-82AF-E19232CD12B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8D7-21E0-4013-8D4F-B9B144313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6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2F35-EBC2-47BE-82AF-E19232CD12B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8D7-21E0-4013-8D4F-B9B144313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9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2F35-EBC2-47BE-82AF-E19232CD12B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8D7-21E0-4013-8D4F-B9B144313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1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2F35-EBC2-47BE-82AF-E19232CD12B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8D7-21E0-4013-8D4F-B9B144313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0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2F35-EBC2-47BE-82AF-E19232CD12B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8D7-21E0-4013-8D4F-B9B144313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1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52F35-EBC2-47BE-82AF-E19232CD12B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1F8D7-21E0-4013-8D4F-B9B144313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1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Муниципальный этап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всероссийской олимпиады школьников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городе Архангельске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5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olotuhinaOA\Desktop\МЭВсОШ 2019\ФОТО\3\Оськин Артем 9 к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9490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ZolotuhinaOA\Desktop\МЭВсОШ 2019\ФОТО\3\Кудряшов Дмитрий 9 к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6677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9002" y="529545"/>
            <a:ext cx="460851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Гимназия № </a:t>
            </a:r>
            <a:r>
              <a:rPr lang="ru-RU" dirty="0">
                <a:latin typeface="Georgia" panose="02040502050405020303" pitchFamily="18" charset="0"/>
              </a:rPr>
              <a:t>3</a:t>
            </a:r>
            <a:r>
              <a:rPr lang="ru-RU" dirty="0" smtClean="0">
                <a:latin typeface="Georgia" panose="02040502050405020303" pitchFamily="18" charset="0"/>
              </a:rPr>
              <a:t> ТЕХНОЛОГИЯ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81254" y="553993"/>
            <a:ext cx="460851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Гимназия № </a:t>
            </a:r>
            <a:r>
              <a:rPr lang="ru-RU" dirty="0">
                <a:latin typeface="Georgia" panose="02040502050405020303" pitchFamily="18" charset="0"/>
              </a:rPr>
              <a:t>3</a:t>
            </a:r>
            <a:r>
              <a:rPr lang="ru-RU" dirty="0" smtClean="0">
                <a:latin typeface="Georgia" panose="02040502050405020303" pitchFamily="18" charset="0"/>
              </a:rPr>
              <a:t> ТЕХНОЛОГИЯ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9218" name="Picture 2" descr="C:\Users\ZolotuhinaOA\Desktop\МЭВсОШ 2019\ФОТО\3\практика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ZolotuhinaOA\Desktop\МЭВсОШ 2019\ФОТО\3\Петров Александ 10 к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36" y="1268760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2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ZolotuhinaOA\Desktop\МЭВсОШ 2019\ФОТО\3\практ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ZolotuhinaOA\Desktop\МЭВсОШ 2019\ФОТО\3\практика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1254" y="553993"/>
            <a:ext cx="460851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Гимназия № </a:t>
            </a:r>
            <a:r>
              <a:rPr lang="ru-RU" dirty="0">
                <a:latin typeface="Georgia" panose="02040502050405020303" pitchFamily="18" charset="0"/>
              </a:rPr>
              <a:t>3</a:t>
            </a:r>
            <a:r>
              <a:rPr lang="ru-RU" dirty="0" smtClean="0">
                <a:latin typeface="Georgia" panose="02040502050405020303" pitchFamily="18" charset="0"/>
              </a:rPr>
              <a:t> ТЕХНОЛОГИЯ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9002" y="529545"/>
            <a:ext cx="460851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Гимназия № </a:t>
            </a:r>
            <a:r>
              <a:rPr lang="ru-RU" dirty="0">
                <a:latin typeface="Georgia" panose="02040502050405020303" pitchFamily="18" charset="0"/>
              </a:rPr>
              <a:t>3</a:t>
            </a:r>
            <a:r>
              <a:rPr lang="ru-RU" dirty="0" smtClean="0">
                <a:latin typeface="Georgia" panose="02040502050405020303" pitchFamily="18" charset="0"/>
              </a:rPr>
              <a:t> ТЕХНОЛОГИЯ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1266" name="Picture 2" descr="C:\Users\ZolotuhinaOA\Desktop\МЭВсОШ 2019\ФОТО\3\Соколов Руслан 11 к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4" y="1556792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ZolotuhinaOA\Desktop\МЭВсОШ 2019\ФОТО\3\Серебренников 11 к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9002" y="529545"/>
            <a:ext cx="460851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Гимназия № </a:t>
            </a:r>
            <a:r>
              <a:rPr lang="ru-RU" dirty="0">
                <a:latin typeface="Georgia" panose="02040502050405020303" pitchFamily="18" charset="0"/>
              </a:rPr>
              <a:t>3</a:t>
            </a:r>
            <a:r>
              <a:rPr lang="ru-RU" dirty="0" smtClean="0">
                <a:latin typeface="Georgia" panose="02040502050405020303" pitchFamily="18" charset="0"/>
              </a:rPr>
              <a:t> ТЕХНОЛОГИЯ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2290" name="Picture 2" descr="C:\Users\ZolotuhinaOA\Desktop\МЭВсОШ 2019\ФОТО\3\ТТ - 9 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7862"/>
            <a:ext cx="3121599" cy="554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ZolotuhinaOA\Desktop\МЭВсОШ 2019\ФОТО\3\ТТ - 9 - 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40417"/>
            <a:ext cx="3121599" cy="554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3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9002" y="179524"/>
            <a:ext cx="460851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Гимназия № </a:t>
            </a:r>
            <a:r>
              <a:rPr lang="ru-RU" dirty="0">
                <a:latin typeface="Georgia" panose="02040502050405020303" pitchFamily="18" charset="0"/>
              </a:rPr>
              <a:t>3</a:t>
            </a:r>
            <a:r>
              <a:rPr lang="ru-RU" dirty="0" smtClean="0">
                <a:latin typeface="Georgia" panose="02040502050405020303" pitchFamily="18" charset="0"/>
              </a:rPr>
              <a:t> ТЕХНОЛОГИЯ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3314" name="Picture 2" descr="C:\Users\ZolotuhinaOA\Desktop\МЭВсОШ 2019\ФОТО\3\ТТ-9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3030772" cy="538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ZolotuhinaOA\Desktop\МЭВсОШ 2019\ФОТО\3\ТТ - 9 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22" y="908720"/>
            <a:ext cx="3030772" cy="538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7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9002" y="179524"/>
            <a:ext cx="460851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Гимназия № </a:t>
            </a:r>
            <a:r>
              <a:rPr lang="ru-RU" dirty="0">
                <a:latin typeface="Georgia" panose="02040502050405020303" pitchFamily="18" charset="0"/>
              </a:rPr>
              <a:t>3</a:t>
            </a:r>
            <a:r>
              <a:rPr lang="ru-RU" dirty="0" smtClean="0">
                <a:latin typeface="Georgia" panose="02040502050405020303" pitchFamily="18" charset="0"/>
              </a:rPr>
              <a:t> ТЕХНОЛОГИЯ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4338" name="Picture 2" descr="C:\Users\ZolotuhinaOA\Desktop\МЭВсОШ 2019\ФОТО\3\Шаршов Владимир 11 к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9" y="980728"/>
            <a:ext cx="4605104" cy="460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ZolotuhinaOA\Desktop\МЭВсОШ 2019\ФОТО\3\Шишов Альберт 9 к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25" y="988815"/>
            <a:ext cx="3070751" cy="54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ZolotuhinaOA\Desktop\МЭВсОШ 2019\ФОТО\10 т\IMG_20191116_1001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9002" y="179524"/>
            <a:ext cx="460851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СШ № 10 ТЕХНОЛОГИЯ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7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ZolotuhinaOA\Desktop\МЭВсОШ 2019\ФОТО\10 т\IMG_20191116_1031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2124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ZolotuhinaOA\Desktop\МЭВсОШ 2019\ФОТО\10 т\IMG_20191116_10293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17" y="620688"/>
            <a:ext cx="42124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9002" y="179524"/>
            <a:ext cx="460851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СШ № 10 ТЕХНОЛОГИЯ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9002" y="179524"/>
            <a:ext cx="460851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СШ № 10 ТЕХНОЛОГИЯ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7411" name="Picture 3" descr="C:\Users\ZolotuhinaOA\Desktop\МЭВсОШ 2019\ФОТО\10 т\IMG_20191116_10295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95687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ZolotuhinaOA\Desktop\МЭВсОШ 2019\ФОТО\10 т\IMG_20191116_10303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5" y="2951413"/>
            <a:ext cx="4451244" cy="33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5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ZolotuhinaOA\Desktop\МЭВсОШ 2019\ФОТО\2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27407" cy="54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9792" y="260648"/>
            <a:ext cx="338437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Georgia" panose="02040502050405020303" pitchFamily="18" charset="0"/>
              </a:rPr>
              <a:t>БИОЛОГИЯ МБОУ СШ № 2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5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9002" y="179524"/>
            <a:ext cx="460851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СШ № 10 ТЕХНОЛОГИЯ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8434" name="Picture 2" descr="C:\Users\ZolotuhinaOA\Desktop\МЭВсОШ 2019\ФОТО\10 т\IMG_20191116_1037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55" y="710533"/>
            <a:ext cx="4327094" cy="57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ZolotuhinaOA\Desktop\МЭВсОШ 2019\ФОТО\10 т\IMG_20191116_10344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58" y="716672"/>
            <a:ext cx="4327094" cy="57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1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6458" y="364190"/>
            <a:ext cx="460851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СШ № 2 ЭКОЛОГИЯ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9458" name="Picture 2" descr="C:\Users\ZolotuhinaOA\Desktop\МЭВсОШ 2019\ФОТО\2 экология\6q0a54NO4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276"/>
            <a:ext cx="9144000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2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6458" y="364190"/>
            <a:ext cx="460851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СШ № 8 ОБЩЕСТВОЗНАНИЕ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0482" name="Picture 2" descr="C:\Users\ZolotuhinaOA\Desktop\МЭВсОШ 2019\ФОТО\8\IMG_3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89261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36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6458" y="364190"/>
            <a:ext cx="460851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СШ № 8 ОБЩЕСТВОЗНАНИЕ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1506" name="Picture 2" descr="C:\Users\ZolotuhinaOA\Desktop\МЭВсОШ 2019\ФОТО\8\IMG_3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73480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70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6458" y="364190"/>
            <a:ext cx="460851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СШ № 8 ОБЩЕСТВОЗНАНИЕ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2530" name="Picture 2" descr="C:\Users\ZolotuhinaOA\Desktop\МЭВсОШ 2019\ФОТО\8\IMG_3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5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6458" y="364190"/>
            <a:ext cx="460851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СШ № 8 ОБЩЕСТВОЗНАНИЕ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3554" name="Picture 2" descr="C:\Users\ZolotuhinaOA\Desktop\МЭВсОШ 2019\ФОТО\8\IMG_3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45538" cy="558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6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364190"/>
            <a:ext cx="623598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СШ № 10 ФИЗИЧЕСКАЯ КУЛЬТУРА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4579" name="Picture 3" descr="C:\Users\ZolotuhinaOA\Desktop\МЭВсОШ 2019\ФОТО\10\IMG_20191115_121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929064" cy="31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ZolotuhinaOA\Desktop\МЭВсОШ 2019\ФОТО\10\изображение_viber_2019-11-15_11-31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4929064" cy="36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6632"/>
            <a:ext cx="623598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СШ № 10 ФИЗИЧЕСКАЯ КУЛЬТУРА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5602" name="Picture 2" descr="C:\Users\ZolotuhinaOA\Desktop\МЭВсОШ 2019\ФОТО\10\IMG_20191115_194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176464" cy="269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ZolotuhinaOA\Desktop\МЭВсОШ 2019\ФОТО\10\IMG_20191115_194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92696"/>
            <a:ext cx="35201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ZolotuhinaOA\Desktop\МЭВсОШ 2019\ФОТО\10\IMG_20191115_194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73" y="3522207"/>
            <a:ext cx="3939469" cy="281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C:\Users\ZolotuhinaOA\Desktop\МЭВсОШ 2019\ФОТО\10\IMG_20191115_1948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9" y="3645023"/>
            <a:ext cx="3732254" cy="269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9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2205" y="116632"/>
            <a:ext cx="4824536" cy="369332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СШ № 14 МАТЕМАТИКА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6630" name="Picture 6" descr="C:\Users\ZolotuhinaOA\Desktop\МЭВсОШ 2019\ФОТО\14\DSCN7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54" y="3628759"/>
            <a:ext cx="3936898" cy="295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C:\Users\ZolotuhinaOA\Desktop\МЭВсОШ 2019\ФОТО\14\DSCN7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00" y="637698"/>
            <a:ext cx="3721734" cy="27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C:\Users\ZolotuhinaOA\Desktop\МЭВсОШ 2019\ФОТО\14\DSCN70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9" y="3628759"/>
            <a:ext cx="3931834" cy="294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C:\Users\ZolotuhinaOA\Desktop\МЭВсОШ 2019\ФОТО\14\DSCN70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55" y="582703"/>
            <a:ext cx="3795062" cy="284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34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2205" y="116632"/>
            <a:ext cx="482453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СШ № 22 ИСТОРИЯ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ZolotuhinaOA\Desktop\МЭВсОШ 2019\ФОТО\22\20191126_103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13" y="3699276"/>
            <a:ext cx="3810380" cy="28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olotuhinaOA\Desktop\МЭВсОШ 2019\ФОТО\22\20191126_103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9927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olotuhinaOA\Desktop\МЭВсОШ 2019\ФОТО\22\20191126_103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89" y="610083"/>
            <a:ext cx="3887704" cy="291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olotuhinaOA\Desktop\МЭВсОШ 2019\ФОТО\22\20191126_1034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5" y="620688"/>
            <a:ext cx="3888661" cy="291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4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ZolotuhinaOA\Desktop\МЭВсОШ 2019\ФОТО\2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49910"/>
            <a:ext cx="6804248" cy="51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335035"/>
            <a:ext cx="338437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Georgia" panose="02040502050405020303" pitchFamily="18" charset="0"/>
              </a:rPr>
              <a:t>БИОЛОГИЯ МБОУ СШ № 2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6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2205" y="116632"/>
            <a:ext cx="482453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СШ № 22 ИСТОРИЯ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ZolotuhinaOA\Desktop\МЭВсОШ 2019\ФОТО\22\20191126_104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805064" cy="28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olotuhinaOA\Desktop\МЭВсОШ 2019\ФОТО\22\20191126_103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57" y="3645024"/>
            <a:ext cx="3805064" cy="28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olotuhinaOA\Desktop\МЭВсОШ 2019\ФОТО\22\20191126_104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4" y="3645024"/>
            <a:ext cx="3805064" cy="28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ZolotuhinaOA\Desktop\МЭВсОШ 2019\ФОТО\22\20191126_104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99" y="620688"/>
            <a:ext cx="3805064" cy="28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49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4902" y="343125"/>
            <a:ext cx="5462124" cy="369332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</a:t>
            </a:r>
            <a:r>
              <a:rPr lang="ru-RU" dirty="0" smtClean="0">
                <a:latin typeface="Georgia" panose="02040502050405020303" pitchFamily="18" charset="0"/>
              </a:rPr>
              <a:t>Гимназия </a:t>
            </a:r>
            <a:r>
              <a:rPr lang="ru-RU" dirty="0" smtClean="0">
                <a:latin typeface="Georgia" panose="02040502050405020303" pitchFamily="18" charset="0"/>
              </a:rPr>
              <a:t>№ </a:t>
            </a:r>
            <a:r>
              <a:rPr lang="ru-RU" dirty="0" smtClean="0">
                <a:latin typeface="Georgia" panose="02040502050405020303" pitchFamily="18" charset="0"/>
              </a:rPr>
              <a:t>24</a:t>
            </a:r>
            <a:r>
              <a:rPr lang="ru-RU" dirty="0" smtClean="0">
                <a:latin typeface="Georgia" panose="02040502050405020303" pitchFamily="18" charset="0"/>
              </a:rPr>
              <a:t>  ИНФОРМАТИКА и ИКТ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ZolotuhinaOA\Desktop\МЭВсОШ 2019\ФОТО\24\IMG_6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5" y="1101377"/>
            <a:ext cx="825304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0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4902" y="343125"/>
            <a:ext cx="5462124" cy="369332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</a:t>
            </a:r>
            <a:r>
              <a:rPr lang="ru-RU" dirty="0" smtClean="0">
                <a:latin typeface="Georgia" panose="02040502050405020303" pitchFamily="18" charset="0"/>
              </a:rPr>
              <a:t>Гимназия </a:t>
            </a:r>
            <a:r>
              <a:rPr lang="ru-RU" dirty="0" smtClean="0">
                <a:latin typeface="Georgia" panose="02040502050405020303" pitchFamily="18" charset="0"/>
              </a:rPr>
              <a:t>№ </a:t>
            </a:r>
            <a:r>
              <a:rPr lang="ru-RU" dirty="0" smtClean="0">
                <a:latin typeface="Georgia" panose="02040502050405020303" pitchFamily="18" charset="0"/>
              </a:rPr>
              <a:t>24</a:t>
            </a:r>
            <a:r>
              <a:rPr lang="ru-RU" dirty="0" smtClean="0">
                <a:latin typeface="Georgia" panose="02040502050405020303" pitchFamily="18" charset="0"/>
              </a:rPr>
              <a:t>  ИНФОРМАТИКА и ИКТ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098" name="Picture 2" descr="C:\Users\ZolotuhinaOA\Desktop\МЭВсОШ 2019\ФОТО\24\IMG-20191128-WA0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28" y="908720"/>
            <a:ext cx="7204872" cy="540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4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olotuhinaOA\Desktop\МЭВсОШ 2019\ФОТО\36\cMMe2H39O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6" y="1268760"/>
            <a:ext cx="3448472" cy="459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ZolotuhinaOA\Desktop\МЭВсОШ 2019\ФОТО\36\_WpZi_I9zh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68" y="1244095"/>
            <a:ext cx="4982005" cy="37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4902" y="343125"/>
            <a:ext cx="5462124" cy="369332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</a:t>
            </a:r>
            <a:r>
              <a:rPr lang="ru-RU" dirty="0" smtClean="0">
                <a:latin typeface="Georgia" panose="02040502050405020303" pitchFamily="18" charset="0"/>
              </a:rPr>
              <a:t>СШ </a:t>
            </a:r>
            <a:r>
              <a:rPr lang="ru-RU" dirty="0" smtClean="0">
                <a:latin typeface="Georgia" panose="02040502050405020303" pitchFamily="18" charset="0"/>
              </a:rPr>
              <a:t>№ </a:t>
            </a:r>
            <a:r>
              <a:rPr lang="ru-RU" dirty="0" smtClean="0">
                <a:latin typeface="Georgia" panose="02040502050405020303" pitchFamily="18" charset="0"/>
              </a:rPr>
              <a:t>36   ФИЗИКА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5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4902" y="343125"/>
            <a:ext cx="5462124" cy="369332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</a:t>
            </a:r>
            <a:r>
              <a:rPr lang="ru-RU" dirty="0" smtClean="0">
                <a:latin typeface="Georgia" panose="02040502050405020303" pitchFamily="18" charset="0"/>
              </a:rPr>
              <a:t>СШ </a:t>
            </a:r>
            <a:r>
              <a:rPr lang="ru-RU" dirty="0" smtClean="0">
                <a:latin typeface="Georgia" panose="02040502050405020303" pitchFamily="18" charset="0"/>
              </a:rPr>
              <a:t>№ </a:t>
            </a:r>
            <a:r>
              <a:rPr lang="ru-RU" dirty="0" smtClean="0">
                <a:latin typeface="Georgia" panose="02040502050405020303" pitchFamily="18" charset="0"/>
              </a:rPr>
              <a:t>36   ФИЗИКА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146" name="Picture 2" descr="C:\Users\ZolotuhinaOA\Desktop\МЭВсОШ 2019\ФОТО\36\n1IwaHFqQ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920880" cy="51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6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4902" y="343125"/>
            <a:ext cx="546212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</a:t>
            </a:r>
            <a:r>
              <a:rPr lang="ru-RU" dirty="0" smtClean="0">
                <a:latin typeface="Georgia" panose="02040502050405020303" pitchFamily="18" charset="0"/>
              </a:rPr>
              <a:t>СШ </a:t>
            </a:r>
            <a:r>
              <a:rPr lang="ru-RU" dirty="0" smtClean="0">
                <a:latin typeface="Georgia" panose="02040502050405020303" pitchFamily="18" charset="0"/>
              </a:rPr>
              <a:t>№ </a:t>
            </a:r>
            <a:r>
              <a:rPr lang="ru-RU" dirty="0" smtClean="0">
                <a:latin typeface="Georgia" panose="02040502050405020303" pitchFamily="18" charset="0"/>
              </a:rPr>
              <a:t>52</a:t>
            </a:r>
            <a:r>
              <a:rPr lang="ru-RU" dirty="0" smtClean="0">
                <a:latin typeface="Georgia" panose="02040502050405020303" pitchFamily="18" charset="0"/>
              </a:rPr>
              <a:t>  ПРАВО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7171" name="Picture 3" descr="C:\Users\ZolotuhinaOA\Desktop\МЭВсОШ 2019\ФОТО\52\20191122_103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28133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ZolotuhinaOA\Desktop\МЭВсОШ 2019\ФОТО\52\20191122_102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527410" cy="264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ZolotuhinaOA\Desktop\МЭВсОШ 2019\ФОТО\52\20191122_102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28133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ZolotuhinaOA\Desktop\МЭВсОШ 2019\ФОТО\52\20191122_1036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66" y="908720"/>
            <a:ext cx="3501753" cy="262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3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olotuhinaOA\Desktop\МЭВсОШ 2019\ФОТО\ЭБЛ\P_20191127_095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25" y="908720"/>
            <a:ext cx="7036677" cy="52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4902" y="343125"/>
            <a:ext cx="5462124" cy="369332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МБОУ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ЭБЛ      ХИМИЯ (11 класс)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5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ZolotuhinaOA\Desktop\МЭВсОШ 2019\ФОТО\3\IMG_20191116_111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31485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ZolotuhinaOA\Desktop\МЭВсОШ 2019\ФОТО\3\IMG_20191116_111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45" y="692696"/>
            <a:ext cx="431485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1889" y="160213"/>
            <a:ext cx="460851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Гимназия № </a:t>
            </a:r>
            <a:r>
              <a:rPr lang="ru-RU" dirty="0">
                <a:latin typeface="Georgia" panose="02040502050405020303" pitchFamily="18" charset="0"/>
              </a:rPr>
              <a:t>3</a:t>
            </a:r>
            <a:r>
              <a:rPr lang="ru-RU" dirty="0" smtClean="0">
                <a:latin typeface="Georgia" panose="02040502050405020303" pitchFamily="18" charset="0"/>
              </a:rPr>
              <a:t> ТЕХНОЛОГИЯ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4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1889" y="160213"/>
            <a:ext cx="460851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Гимназия № </a:t>
            </a:r>
            <a:r>
              <a:rPr lang="ru-RU" dirty="0">
                <a:latin typeface="Georgia" panose="02040502050405020303" pitchFamily="18" charset="0"/>
              </a:rPr>
              <a:t>3</a:t>
            </a:r>
            <a:r>
              <a:rPr lang="ru-RU" dirty="0" smtClean="0">
                <a:latin typeface="Georgia" panose="02040502050405020303" pitchFamily="18" charset="0"/>
              </a:rPr>
              <a:t> ТЕХНОЛОГИЯ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ZolotuhinaOA\Desktop\МЭВсОШ 2019\ФОТО\3\IMG_20191116_112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5" y="836712"/>
            <a:ext cx="415304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olotuhinaOA\Desktop\МЭВсОШ 2019\ФОТО\3\IMG_20191116_1118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058" y="836712"/>
            <a:ext cx="415304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4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1889" y="160213"/>
            <a:ext cx="460851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Гимназия № </a:t>
            </a:r>
            <a:r>
              <a:rPr lang="ru-RU" dirty="0">
                <a:latin typeface="Georgia" panose="02040502050405020303" pitchFamily="18" charset="0"/>
              </a:rPr>
              <a:t>3</a:t>
            </a:r>
            <a:r>
              <a:rPr lang="ru-RU" dirty="0" smtClean="0">
                <a:latin typeface="Georgia" panose="02040502050405020303" pitchFamily="18" charset="0"/>
              </a:rPr>
              <a:t> ТЕХНОЛОГИЯ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098" name="Picture 2" descr="C:\Users\ZolotuhinaOA\Desktop\МЭВсОШ 2019\ФОТО\3\IMG_20191116_122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8" y="836712"/>
            <a:ext cx="420698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olotuhinaOA\Desktop\МЭВсОШ 2019\ФОТО\3\IMG_20191116_1129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2" y="836712"/>
            <a:ext cx="420698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7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1889" y="160213"/>
            <a:ext cx="460851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Гимназия № </a:t>
            </a:r>
            <a:r>
              <a:rPr lang="ru-RU" dirty="0">
                <a:latin typeface="Georgia" panose="02040502050405020303" pitchFamily="18" charset="0"/>
              </a:rPr>
              <a:t>3</a:t>
            </a:r>
            <a:r>
              <a:rPr lang="ru-RU" dirty="0" smtClean="0">
                <a:latin typeface="Georgia" panose="02040502050405020303" pitchFamily="18" charset="0"/>
              </a:rPr>
              <a:t> ТЕХНОЛОГИЯ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5122" name="Picture 2" descr="C:\Users\ZolotuhinaOA\Desktop\МЭВсОШ 2019\ФОТО\3\IMG_20191116_161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11884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ZolotuhinaOA\Desktop\МЭВсОШ 2019\ФОТО\3\IMG_20191116_155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80" y="764704"/>
            <a:ext cx="3073842" cy="54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28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1889" y="160213"/>
            <a:ext cx="460851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Гимназия № </a:t>
            </a:r>
            <a:r>
              <a:rPr lang="ru-RU" dirty="0">
                <a:latin typeface="Georgia" panose="02040502050405020303" pitchFamily="18" charset="0"/>
              </a:rPr>
              <a:t>3</a:t>
            </a:r>
            <a:r>
              <a:rPr lang="ru-RU" dirty="0" smtClean="0">
                <a:latin typeface="Georgia" panose="02040502050405020303" pitchFamily="18" charset="0"/>
              </a:rPr>
              <a:t> ТЕХНОЛОГИЯ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146" name="Picture 2" descr="C:\Users\ZolotuhinaOA\Desktop\МЭВсОШ 2019\ФОТО\3\Кац 10 к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7382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ZolotuhinaOA\Desktop\МЭВсОШ 2019\ФОТО\3\Бессонов Влад 9 к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25462"/>
            <a:ext cx="319985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6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1889" y="160213"/>
            <a:ext cx="460851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МБОУ Гимназия № </a:t>
            </a:r>
            <a:r>
              <a:rPr lang="ru-RU" dirty="0">
                <a:latin typeface="Georgia" panose="02040502050405020303" pitchFamily="18" charset="0"/>
              </a:rPr>
              <a:t>3</a:t>
            </a:r>
            <a:r>
              <a:rPr lang="ru-RU" dirty="0" smtClean="0">
                <a:latin typeface="Georgia" panose="02040502050405020303" pitchFamily="18" charset="0"/>
              </a:rPr>
              <a:t> ТЕХНОЛОГИЯ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7170" name="Picture 2" descr="C:\Users\ZolotuhinaOA\Desktop\МЭВсОШ 2019\ФОТО\3\Кононов Егор 10 к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ZolotuhinaOA\Desktop\МЭВсОШ 2019\ФОТО\3\Ковальков Никита 9 к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836712"/>
            <a:ext cx="3207031" cy="57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5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187</Words>
  <Application>Microsoft Office PowerPoint</Application>
  <PresentationFormat>Экран (4:3)</PresentationFormat>
  <Paragraphs>36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Муниципальный этап  всероссийской олимпиады школьников  в городе Архангельске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Александровна Золотухина</dc:creator>
  <cp:lastModifiedBy>Ольга Александровна Золотухина</cp:lastModifiedBy>
  <cp:revision>9</cp:revision>
  <dcterms:created xsi:type="dcterms:W3CDTF">2019-11-29T06:39:57Z</dcterms:created>
  <dcterms:modified xsi:type="dcterms:W3CDTF">2019-11-29T09:12:17Z</dcterms:modified>
</cp:coreProperties>
</file>