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7"/>
  </p:notesMasterIdLst>
  <p:sldIdLst>
    <p:sldId id="315" r:id="rId2"/>
    <p:sldId id="320" r:id="rId3"/>
    <p:sldId id="324" r:id="rId4"/>
    <p:sldId id="325" r:id="rId5"/>
    <p:sldId id="322" r:id="rId6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A50021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80" autoAdjust="0"/>
    <p:restoredTop sz="93486" autoAdjust="0"/>
  </p:normalViewPr>
  <p:slideViewPr>
    <p:cSldViewPr snapToGrid="0">
      <p:cViewPr varScale="1">
        <p:scale>
          <a:sx n="109" d="100"/>
          <a:sy n="109" d="100"/>
        </p:scale>
        <p:origin x="-372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6A2D49-1F99-485D-8D29-B817CA9F796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3D20D45-2F1D-4235-94E2-C8D3F69FCC51}">
      <dgm:prSet phldrT="[Текст]" custT="1"/>
      <dgm:spPr/>
      <dgm:t>
        <a:bodyPr/>
        <a:lstStyle/>
        <a:p>
          <a:r>
            <a:rPr lang="ru-RU" sz="3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Эффективность. Обучение. Устойчивость. Прогнозируемость</a:t>
          </a:r>
          <a:endParaRPr lang="ru-RU" sz="3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2A50B7-E11A-47D2-8C3B-15B9C6D32C1D}" type="parTrans" cxnId="{5BEC024A-0CE6-4ABD-85AD-20D6D167B982}">
      <dgm:prSet/>
      <dgm:spPr/>
      <dgm:t>
        <a:bodyPr/>
        <a:lstStyle/>
        <a:p>
          <a:endParaRPr lang="ru-RU"/>
        </a:p>
      </dgm:t>
    </dgm:pt>
    <dgm:pt modelId="{02033DE0-3B59-46BD-912E-E073C9F714B7}" type="sibTrans" cxnId="{5BEC024A-0CE6-4ABD-85AD-20D6D167B982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98D9EF-EAAC-4B6C-8046-CA01CDF8AA4D}">
      <dgm:prSet phldrT="[Текст]" custT="1"/>
      <dgm:spPr/>
      <dgm:t>
        <a:bodyPr/>
        <a:lstStyle/>
        <a:p>
          <a:pPr algn="just"/>
          <a:r>
            <a:rPr lang="ru-RU" sz="2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Создание электронного справочника лучших практик. Пополнение резерва управленческих кадров</a:t>
          </a:r>
        </a:p>
      </dgm:t>
    </dgm:pt>
    <dgm:pt modelId="{9BE0025C-6588-42BE-93F6-6536D68F7842}" type="parTrans" cxnId="{D790C73A-CAE4-4A65-8C67-DF6486F7E5F7}">
      <dgm:prSet/>
      <dgm:spPr/>
      <dgm:t>
        <a:bodyPr/>
        <a:lstStyle/>
        <a:p>
          <a:endParaRPr lang="ru-RU"/>
        </a:p>
      </dgm:t>
    </dgm:pt>
    <dgm:pt modelId="{05A91596-DB2E-4B56-B3A3-9DA5F1543E63}" type="sibTrans" cxnId="{D790C73A-CAE4-4A65-8C67-DF6486F7E5F7}">
      <dgm:prSet/>
      <dgm:spPr/>
      <dgm:t>
        <a:bodyPr/>
        <a:lstStyle/>
        <a:p>
          <a:endParaRPr lang="ru-RU"/>
        </a:p>
      </dgm:t>
    </dgm:pt>
    <dgm:pt modelId="{E65A3279-A672-4B0C-BF80-B13BC0C71705}">
      <dgm:prSet custT="1"/>
      <dgm:spPr/>
      <dgm:t>
        <a:bodyPr/>
        <a:lstStyle/>
        <a:p>
          <a:pPr algn="just"/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Создание условий для оказания практической и методической помощи в вопросах совершенствования теоретических и практических умений в управленческой деятельности, повышение профессиональной компетентности молодых руководителей, заместителей руководителей (со стажем работы в должности до 2 лет), демонстрация лучших управленческих практик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9081A6-95C1-45FC-A8DB-26219437250E}" type="parTrans" cxnId="{83F94528-07BA-4452-9C1D-96ACDF206156}">
      <dgm:prSet/>
      <dgm:spPr/>
      <dgm:t>
        <a:bodyPr/>
        <a:lstStyle/>
        <a:p>
          <a:endParaRPr lang="ru-RU"/>
        </a:p>
      </dgm:t>
    </dgm:pt>
    <dgm:pt modelId="{1D9A3929-228A-4C89-BC53-A957A68A3144}" type="sibTrans" cxnId="{83F94528-07BA-4452-9C1D-96ACDF206156}">
      <dgm:prSet/>
      <dgm:spPr/>
      <dgm:t>
        <a:bodyPr/>
        <a:lstStyle/>
        <a:p>
          <a:endParaRPr lang="ru-RU"/>
        </a:p>
      </dgm:t>
    </dgm:pt>
    <dgm:pt modelId="{D6DF8CF1-3456-4F58-86B8-4E9D8B764FED}" type="pres">
      <dgm:prSet presAssocID="{266A2D49-1F99-485D-8D29-B817CA9F796E}" presName="Name0" presStyleCnt="0">
        <dgm:presLayoutVars>
          <dgm:chMax val="7"/>
          <dgm:chPref val="7"/>
          <dgm:dir/>
        </dgm:presLayoutVars>
      </dgm:prSet>
      <dgm:spPr/>
    </dgm:pt>
    <dgm:pt modelId="{28A28E88-82A6-4CF6-85EB-60B69127EFF4}" type="pres">
      <dgm:prSet presAssocID="{266A2D49-1F99-485D-8D29-B817CA9F796E}" presName="Name1" presStyleCnt="0"/>
      <dgm:spPr/>
    </dgm:pt>
    <dgm:pt modelId="{D5E706A8-DA1F-4D21-9357-1959D437ECFE}" type="pres">
      <dgm:prSet presAssocID="{266A2D49-1F99-485D-8D29-B817CA9F796E}" presName="cycle" presStyleCnt="0"/>
      <dgm:spPr/>
    </dgm:pt>
    <dgm:pt modelId="{D1CACC27-E588-47D1-B389-348A72091F97}" type="pres">
      <dgm:prSet presAssocID="{266A2D49-1F99-485D-8D29-B817CA9F796E}" presName="srcNode" presStyleLbl="node1" presStyleIdx="0" presStyleCnt="3"/>
      <dgm:spPr/>
    </dgm:pt>
    <dgm:pt modelId="{D2F7D494-47C4-4CA1-812E-58E4A9CBE906}" type="pres">
      <dgm:prSet presAssocID="{266A2D49-1F99-485D-8D29-B817CA9F796E}" presName="conn" presStyleLbl="parChTrans1D2" presStyleIdx="0" presStyleCnt="1"/>
      <dgm:spPr/>
    </dgm:pt>
    <dgm:pt modelId="{C35AE228-4CE0-4C54-BCCE-B2C0CDA3CE46}" type="pres">
      <dgm:prSet presAssocID="{266A2D49-1F99-485D-8D29-B817CA9F796E}" presName="extraNode" presStyleLbl="node1" presStyleIdx="0" presStyleCnt="3"/>
      <dgm:spPr/>
    </dgm:pt>
    <dgm:pt modelId="{CB0CC872-B808-409C-B997-3EFB8BFCB2D4}" type="pres">
      <dgm:prSet presAssocID="{266A2D49-1F99-485D-8D29-B817CA9F796E}" presName="dstNode" presStyleLbl="node1" presStyleIdx="0" presStyleCnt="3"/>
      <dgm:spPr/>
    </dgm:pt>
    <dgm:pt modelId="{6F7C9974-A957-44AC-83BE-CF515393D9FF}" type="pres">
      <dgm:prSet presAssocID="{93D20D45-2F1D-4235-94E2-C8D3F69FCC51}" presName="text_1" presStyleLbl="node1" presStyleIdx="0" presStyleCnt="3">
        <dgm:presLayoutVars>
          <dgm:bulletEnabled val="1"/>
        </dgm:presLayoutVars>
      </dgm:prSet>
      <dgm:spPr/>
    </dgm:pt>
    <dgm:pt modelId="{A08BEB7E-4A24-44A4-A2B0-B0DD587C6D91}" type="pres">
      <dgm:prSet presAssocID="{93D20D45-2F1D-4235-94E2-C8D3F69FCC51}" presName="accent_1" presStyleCnt="0"/>
      <dgm:spPr/>
    </dgm:pt>
    <dgm:pt modelId="{E923D495-6236-44F6-871E-EB5ABFC13CCC}" type="pres">
      <dgm:prSet presAssocID="{93D20D45-2F1D-4235-94E2-C8D3F69FCC51}" presName="accentRepeatNode" presStyleLbl="solidFgAcc1" presStyleIdx="0" presStyleCnt="3"/>
      <dgm:spPr/>
    </dgm:pt>
    <dgm:pt modelId="{D80A42A7-1E74-4AAB-B1C9-9234875DC819}" type="pres">
      <dgm:prSet presAssocID="{E65A3279-A672-4B0C-BF80-B13BC0C71705}" presName="text_2" presStyleLbl="node1" presStyleIdx="1" presStyleCnt="3" custScaleY="1747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80D17-567F-40C1-9ACB-F2DFB729B188}" type="pres">
      <dgm:prSet presAssocID="{E65A3279-A672-4B0C-BF80-B13BC0C71705}" presName="accent_2" presStyleCnt="0"/>
      <dgm:spPr/>
    </dgm:pt>
    <dgm:pt modelId="{9FE1F169-E7BA-42FD-BBD8-46869BADDCFD}" type="pres">
      <dgm:prSet presAssocID="{E65A3279-A672-4B0C-BF80-B13BC0C71705}" presName="accentRepeatNode" presStyleLbl="solidFgAcc1" presStyleIdx="1" presStyleCnt="3"/>
      <dgm:spPr/>
    </dgm:pt>
    <dgm:pt modelId="{3BC71D3F-31F6-4667-8446-230E314CB1EC}" type="pres">
      <dgm:prSet presAssocID="{5598D9EF-EAAC-4B6C-8046-CA01CDF8AA4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89519-6E4E-44B2-8935-B5A84B4AF4A1}" type="pres">
      <dgm:prSet presAssocID="{5598D9EF-EAAC-4B6C-8046-CA01CDF8AA4D}" presName="accent_3" presStyleCnt="0"/>
      <dgm:spPr/>
    </dgm:pt>
    <dgm:pt modelId="{09DEF204-7531-4245-B174-AB8E00582A6B}" type="pres">
      <dgm:prSet presAssocID="{5598D9EF-EAAC-4B6C-8046-CA01CDF8AA4D}" presName="accentRepeatNode" presStyleLbl="solidFgAcc1" presStyleIdx="2" presStyleCnt="3"/>
      <dgm:spPr/>
    </dgm:pt>
  </dgm:ptLst>
  <dgm:cxnLst>
    <dgm:cxn modelId="{B5858E2D-5B3D-4AF2-AD5E-148CAA950937}" type="presOf" srcId="{266A2D49-1F99-485D-8D29-B817CA9F796E}" destId="{D6DF8CF1-3456-4F58-86B8-4E9D8B764FED}" srcOrd="0" destOrd="0" presId="urn:microsoft.com/office/officeart/2008/layout/VerticalCurvedList"/>
    <dgm:cxn modelId="{3DD49725-5EAC-4D5B-A7C4-B7B4A538C2B3}" type="presOf" srcId="{93D20D45-2F1D-4235-94E2-C8D3F69FCC51}" destId="{6F7C9974-A957-44AC-83BE-CF515393D9FF}" srcOrd="0" destOrd="0" presId="urn:microsoft.com/office/officeart/2008/layout/VerticalCurvedList"/>
    <dgm:cxn modelId="{34D41893-9608-4556-B358-72FE8693827B}" type="presOf" srcId="{5598D9EF-EAAC-4B6C-8046-CA01CDF8AA4D}" destId="{3BC71D3F-31F6-4667-8446-230E314CB1EC}" srcOrd="0" destOrd="0" presId="urn:microsoft.com/office/officeart/2008/layout/VerticalCurvedList"/>
    <dgm:cxn modelId="{E0D8BDA0-FA41-42A4-AA6C-C67613AC7E71}" type="presOf" srcId="{E65A3279-A672-4B0C-BF80-B13BC0C71705}" destId="{D80A42A7-1E74-4AAB-B1C9-9234875DC819}" srcOrd="0" destOrd="0" presId="urn:microsoft.com/office/officeart/2008/layout/VerticalCurvedList"/>
    <dgm:cxn modelId="{D790C73A-CAE4-4A65-8C67-DF6486F7E5F7}" srcId="{266A2D49-1F99-485D-8D29-B817CA9F796E}" destId="{5598D9EF-EAAC-4B6C-8046-CA01CDF8AA4D}" srcOrd="2" destOrd="0" parTransId="{9BE0025C-6588-42BE-93F6-6536D68F7842}" sibTransId="{05A91596-DB2E-4B56-B3A3-9DA5F1543E63}"/>
    <dgm:cxn modelId="{83F94528-07BA-4452-9C1D-96ACDF206156}" srcId="{266A2D49-1F99-485D-8D29-B817CA9F796E}" destId="{E65A3279-A672-4B0C-BF80-B13BC0C71705}" srcOrd="1" destOrd="0" parTransId="{949081A6-95C1-45FC-A8DB-26219437250E}" sibTransId="{1D9A3929-228A-4C89-BC53-A957A68A3144}"/>
    <dgm:cxn modelId="{5BEC024A-0CE6-4ABD-85AD-20D6D167B982}" srcId="{266A2D49-1F99-485D-8D29-B817CA9F796E}" destId="{93D20D45-2F1D-4235-94E2-C8D3F69FCC51}" srcOrd="0" destOrd="0" parTransId="{9E2A50B7-E11A-47D2-8C3B-15B9C6D32C1D}" sibTransId="{02033DE0-3B59-46BD-912E-E073C9F714B7}"/>
    <dgm:cxn modelId="{5E5ECBAF-77B0-4A2B-8F52-3004097D2832}" type="presOf" srcId="{02033DE0-3B59-46BD-912E-E073C9F714B7}" destId="{D2F7D494-47C4-4CA1-812E-58E4A9CBE906}" srcOrd="0" destOrd="0" presId="urn:microsoft.com/office/officeart/2008/layout/VerticalCurvedList"/>
    <dgm:cxn modelId="{51D639FC-0C95-4047-B8B3-D5A07D325F19}" type="presParOf" srcId="{D6DF8CF1-3456-4F58-86B8-4E9D8B764FED}" destId="{28A28E88-82A6-4CF6-85EB-60B69127EFF4}" srcOrd="0" destOrd="0" presId="urn:microsoft.com/office/officeart/2008/layout/VerticalCurvedList"/>
    <dgm:cxn modelId="{6B0392BA-D0F5-43C8-A4BF-22D6FF2C6976}" type="presParOf" srcId="{28A28E88-82A6-4CF6-85EB-60B69127EFF4}" destId="{D5E706A8-DA1F-4D21-9357-1959D437ECFE}" srcOrd="0" destOrd="0" presId="urn:microsoft.com/office/officeart/2008/layout/VerticalCurvedList"/>
    <dgm:cxn modelId="{6B81F62C-96B3-433F-A28F-3FD92ED45A5C}" type="presParOf" srcId="{D5E706A8-DA1F-4D21-9357-1959D437ECFE}" destId="{D1CACC27-E588-47D1-B389-348A72091F97}" srcOrd="0" destOrd="0" presId="urn:microsoft.com/office/officeart/2008/layout/VerticalCurvedList"/>
    <dgm:cxn modelId="{D4324896-748A-4607-94F8-6CD12B203EF7}" type="presParOf" srcId="{D5E706A8-DA1F-4D21-9357-1959D437ECFE}" destId="{D2F7D494-47C4-4CA1-812E-58E4A9CBE906}" srcOrd="1" destOrd="0" presId="urn:microsoft.com/office/officeart/2008/layout/VerticalCurvedList"/>
    <dgm:cxn modelId="{834842D9-E94B-45AB-8A6C-1D5102C52ACE}" type="presParOf" srcId="{D5E706A8-DA1F-4D21-9357-1959D437ECFE}" destId="{C35AE228-4CE0-4C54-BCCE-B2C0CDA3CE46}" srcOrd="2" destOrd="0" presId="urn:microsoft.com/office/officeart/2008/layout/VerticalCurvedList"/>
    <dgm:cxn modelId="{AEF58F3D-B435-40F9-9FAE-0A0AA10FA39A}" type="presParOf" srcId="{D5E706A8-DA1F-4D21-9357-1959D437ECFE}" destId="{CB0CC872-B808-409C-B997-3EFB8BFCB2D4}" srcOrd="3" destOrd="0" presId="urn:microsoft.com/office/officeart/2008/layout/VerticalCurvedList"/>
    <dgm:cxn modelId="{59E2CA84-10F3-4F09-83F8-6840033637D3}" type="presParOf" srcId="{28A28E88-82A6-4CF6-85EB-60B69127EFF4}" destId="{6F7C9974-A957-44AC-83BE-CF515393D9FF}" srcOrd="1" destOrd="0" presId="urn:microsoft.com/office/officeart/2008/layout/VerticalCurvedList"/>
    <dgm:cxn modelId="{AF4F0F7B-ABC1-4931-AF27-75B7DDB75811}" type="presParOf" srcId="{28A28E88-82A6-4CF6-85EB-60B69127EFF4}" destId="{A08BEB7E-4A24-44A4-A2B0-B0DD587C6D91}" srcOrd="2" destOrd="0" presId="urn:microsoft.com/office/officeart/2008/layout/VerticalCurvedList"/>
    <dgm:cxn modelId="{DFF25651-5815-4497-8840-B91AB7F05493}" type="presParOf" srcId="{A08BEB7E-4A24-44A4-A2B0-B0DD587C6D91}" destId="{E923D495-6236-44F6-871E-EB5ABFC13CCC}" srcOrd="0" destOrd="0" presId="urn:microsoft.com/office/officeart/2008/layout/VerticalCurvedList"/>
    <dgm:cxn modelId="{FC0DFD0F-048F-4B26-A1EA-E703697061F4}" type="presParOf" srcId="{28A28E88-82A6-4CF6-85EB-60B69127EFF4}" destId="{D80A42A7-1E74-4AAB-B1C9-9234875DC819}" srcOrd="3" destOrd="0" presId="urn:microsoft.com/office/officeart/2008/layout/VerticalCurvedList"/>
    <dgm:cxn modelId="{E33BB535-40E3-4249-876E-D7ED015A529B}" type="presParOf" srcId="{28A28E88-82A6-4CF6-85EB-60B69127EFF4}" destId="{C4080D17-567F-40C1-9ACB-F2DFB729B188}" srcOrd="4" destOrd="0" presId="urn:microsoft.com/office/officeart/2008/layout/VerticalCurvedList"/>
    <dgm:cxn modelId="{86E0E20F-7A76-42AC-B397-FE00E533434E}" type="presParOf" srcId="{C4080D17-567F-40C1-9ACB-F2DFB729B188}" destId="{9FE1F169-E7BA-42FD-BBD8-46869BADDCFD}" srcOrd="0" destOrd="0" presId="urn:microsoft.com/office/officeart/2008/layout/VerticalCurvedList"/>
    <dgm:cxn modelId="{AFEC307B-CFDE-4BA2-B06F-0A284D74E522}" type="presParOf" srcId="{28A28E88-82A6-4CF6-85EB-60B69127EFF4}" destId="{3BC71D3F-31F6-4667-8446-230E314CB1EC}" srcOrd="5" destOrd="0" presId="urn:microsoft.com/office/officeart/2008/layout/VerticalCurvedList"/>
    <dgm:cxn modelId="{0B4A0ECE-C2E6-4055-8BA3-EB9691A5F9D5}" type="presParOf" srcId="{28A28E88-82A6-4CF6-85EB-60B69127EFF4}" destId="{65389519-6E4E-44B2-8935-B5A84B4AF4A1}" srcOrd="6" destOrd="0" presId="urn:microsoft.com/office/officeart/2008/layout/VerticalCurvedList"/>
    <dgm:cxn modelId="{E5ACD1AF-28B5-45D0-A275-715261D2AE66}" type="presParOf" srcId="{65389519-6E4E-44B2-8935-B5A84B4AF4A1}" destId="{09DEF204-7531-4245-B174-AB8E00582A6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A61760-28C4-470C-9221-3F5D32D9C8A6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8BACCE6-9042-4F61-BB41-5B32FF0BDA5E}">
      <dgm:prSet phldrT="[Текст]" custT="1"/>
      <dgm:spPr/>
      <dgm:t>
        <a:bodyPr/>
        <a:lstStyle/>
        <a:p>
          <a:r>
            <a:rPr lang="ru-RU" sz="2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Молодые руководители</a:t>
          </a:r>
        </a:p>
        <a:p>
          <a:endParaRPr lang="ru-RU" sz="26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МБОУ СШ № 30, 49, 50, 59, 60, 62, 68, МБУ ДО ЦДОД "Контакт", МБДОУ Детский сад № 103, 110, 132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A5C919-2CF6-4028-8303-7648E3B2420D}" type="parTrans" cxnId="{A3F01EBC-A40D-492B-B7B6-228EE9CA25A2}">
      <dgm:prSet/>
      <dgm:spPr/>
      <dgm:t>
        <a:bodyPr/>
        <a:lstStyle/>
        <a:p>
          <a:endParaRPr lang="ru-RU"/>
        </a:p>
      </dgm:t>
    </dgm:pt>
    <dgm:pt modelId="{F0322D94-6E8D-4C98-AC9C-228F88138416}" type="sibTrans" cxnId="{A3F01EBC-A40D-492B-B7B6-228EE9CA25A2}">
      <dgm:prSet/>
      <dgm:spPr/>
      <dgm:t>
        <a:bodyPr/>
        <a:lstStyle/>
        <a:p>
          <a:endParaRPr lang="ru-RU"/>
        </a:p>
      </dgm:t>
    </dgm:pt>
    <dgm:pt modelId="{28B2936B-B33E-4869-A802-63112FF47574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Участники кадрового резерва</a:t>
          </a:r>
        </a:p>
        <a:p>
          <a:endParaRPr lang="ru-RU" sz="20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МБОУ СШ № 8 (2), 35 (2), 36 (4), 52 (1), 59 (1), 82 (1), МАУ ДО "Архангел (1), МБДОУ Детский сад № 124 (1)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279BA2-8EF6-4083-945E-192B3AD16AA4}" type="parTrans" cxnId="{83EF9D76-AF32-4133-A26E-2085EF638C50}">
      <dgm:prSet/>
      <dgm:spPr/>
      <dgm:t>
        <a:bodyPr/>
        <a:lstStyle/>
        <a:p>
          <a:endParaRPr lang="ru-RU"/>
        </a:p>
      </dgm:t>
    </dgm:pt>
    <dgm:pt modelId="{D1D0651B-5BEE-47A2-B76E-46F3B7248F0F}" type="sibTrans" cxnId="{83EF9D76-AF32-4133-A26E-2085EF638C50}">
      <dgm:prSet/>
      <dgm:spPr/>
      <dgm:t>
        <a:bodyPr/>
        <a:lstStyle/>
        <a:p>
          <a:endParaRPr lang="ru-RU"/>
        </a:p>
      </dgm:t>
    </dgm:pt>
    <dgm:pt modelId="{4A222AF2-3433-4D35-BF93-E2E4EC720D9C}">
      <dgm:prSet phldrT="[Текст]" custT="1"/>
      <dgm:spPr/>
      <dgm:t>
        <a:bodyPr/>
        <a:lstStyle/>
        <a:p>
          <a:pPr algn="ctr"/>
          <a:endParaRPr lang="ru-RU" sz="2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lang="ru-RU" sz="2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Заместители руководителей</a:t>
          </a:r>
        </a:p>
        <a:p>
          <a:pPr algn="ctr"/>
          <a:r>
            <a: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(со стажем работы до 2-х лет)</a:t>
          </a:r>
        </a:p>
        <a:p>
          <a:pPr algn="ctr"/>
          <a:endParaRPr lang="ru-RU" sz="2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МБОУ СШ №  2, 4, 5, 9, 10, 26, 27, 28, 35, 36, 45, 49, 50, 60,  62, 68, 77, ЭБЛ, Гимназия</a:t>
          </a:r>
        </a:p>
        <a:p>
          <a:pPr algn="ctr"/>
          <a:r>
            <a: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№ 3</a:t>
          </a:r>
        </a:p>
        <a:p>
          <a:pPr algn="ctr"/>
          <a:endParaRPr lang="ru-RU" sz="2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8615BC-0BD5-4DCD-AF8A-212302D68CAD}" type="parTrans" cxnId="{BD4FA7D1-00E2-45D9-AAED-2717F5EF54BF}">
      <dgm:prSet/>
      <dgm:spPr/>
      <dgm:t>
        <a:bodyPr/>
        <a:lstStyle/>
        <a:p>
          <a:endParaRPr lang="ru-RU"/>
        </a:p>
      </dgm:t>
    </dgm:pt>
    <dgm:pt modelId="{78EEF041-6AF0-43FE-A29F-116CDF5E0B8A}" type="sibTrans" cxnId="{BD4FA7D1-00E2-45D9-AAED-2717F5EF54BF}">
      <dgm:prSet/>
      <dgm:spPr/>
      <dgm:t>
        <a:bodyPr/>
        <a:lstStyle/>
        <a:p>
          <a:endParaRPr lang="ru-RU"/>
        </a:p>
      </dgm:t>
    </dgm:pt>
    <dgm:pt modelId="{0E7D4CC5-6AFD-4144-A754-4052AFFDC588}" type="pres">
      <dgm:prSet presAssocID="{DAA61760-28C4-470C-9221-3F5D32D9C8A6}" presName="Name0" presStyleCnt="0">
        <dgm:presLayoutVars>
          <dgm:dir/>
          <dgm:resizeHandles val="exact"/>
        </dgm:presLayoutVars>
      </dgm:prSet>
      <dgm:spPr/>
    </dgm:pt>
    <dgm:pt modelId="{C323404C-482A-4504-AB70-B62AA8514594}" type="pres">
      <dgm:prSet presAssocID="{78BACCE6-9042-4F61-BB41-5B32FF0BDA5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4AC85E-0243-4885-A817-A40DA4CA75FA}" type="pres">
      <dgm:prSet presAssocID="{F0322D94-6E8D-4C98-AC9C-228F88138416}" presName="sibTrans" presStyleCnt="0"/>
      <dgm:spPr/>
    </dgm:pt>
    <dgm:pt modelId="{743CC055-D56D-4364-8C21-C82E8DBC263C}" type="pres">
      <dgm:prSet presAssocID="{28B2936B-B33E-4869-A802-63112FF4757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EE16EC-E7A2-4F7C-A928-0E641E4D78C9}" type="pres">
      <dgm:prSet presAssocID="{D1D0651B-5BEE-47A2-B76E-46F3B7248F0F}" presName="sibTrans" presStyleCnt="0"/>
      <dgm:spPr/>
    </dgm:pt>
    <dgm:pt modelId="{008E3ED0-EA08-4761-A4BF-AEFEA01ADE74}" type="pres">
      <dgm:prSet presAssocID="{4A222AF2-3433-4D35-BF93-E2E4EC720D9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1A23D7-B11D-40E4-A77F-2B3B57A95449}" type="presOf" srcId="{4A222AF2-3433-4D35-BF93-E2E4EC720D9C}" destId="{008E3ED0-EA08-4761-A4BF-AEFEA01ADE74}" srcOrd="0" destOrd="0" presId="urn:microsoft.com/office/officeart/2005/8/layout/hList6"/>
    <dgm:cxn modelId="{C0B328B1-6532-4E4D-9DB5-FBF010CA9594}" type="presOf" srcId="{28B2936B-B33E-4869-A802-63112FF47574}" destId="{743CC055-D56D-4364-8C21-C82E8DBC263C}" srcOrd="0" destOrd="0" presId="urn:microsoft.com/office/officeart/2005/8/layout/hList6"/>
    <dgm:cxn modelId="{A3F01EBC-A40D-492B-B7B6-228EE9CA25A2}" srcId="{DAA61760-28C4-470C-9221-3F5D32D9C8A6}" destId="{78BACCE6-9042-4F61-BB41-5B32FF0BDA5E}" srcOrd="0" destOrd="0" parTransId="{B6A5C919-2CF6-4028-8303-7648E3B2420D}" sibTransId="{F0322D94-6E8D-4C98-AC9C-228F88138416}"/>
    <dgm:cxn modelId="{9263AA74-47C1-4E40-99A2-CD249EBB64D0}" type="presOf" srcId="{78BACCE6-9042-4F61-BB41-5B32FF0BDA5E}" destId="{C323404C-482A-4504-AB70-B62AA8514594}" srcOrd="0" destOrd="0" presId="urn:microsoft.com/office/officeart/2005/8/layout/hList6"/>
    <dgm:cxn modelId="{BD4FA7D1-00E2-45D9-AAED-2717F5EF54BF}" srcId="{DAA61760-28C4-470C-9221-3F5D32D9C8A6}" destId="{4A222AF2-3433-4D35-BF93-E2E4EC720D9C}" srcOrd="2" destOrd="0" parTransId="{2E8615BC-0BD5-4DCD-AF8A-212302D68CAD}" sibTransId="{78EEF041-6AF0-43FE-A29F-116CDF5E0B8A}"/>
    <dgm:cxn modelId="{DA222720-DA84-4D56-8540-C031372EF620}" type="presOf" srcId="{DAA61760-28C4-470C-9221-3F5D32D9C8A6}" destId="{0E7D4CC5-6AFD-4144-A754-4052AFFDC588}" srcOrd="0" destOrd="0" presId="urn:microsoft.com/office/officeart/2005/8/layout/hList6"/>
    <dgm:cxn modelId="{83EF9D76-AF32-4133-A26E-2085EF638C50}" srcId="{DAA61760-28C4-470C-9221-3F5D32D9C8A6}" destId="{28B2936B-B33E-4869-A802-63112FF47574}" srcOrd="1" destOrd="0" parTransId="{9D279BA2-8EF6-4083-945E-192B3AD16AA4}" sibTransId="{D1D0651B-5BEE-47A2-B76E-46F3B7248F0F}"/>
    <dgm:cxn modelId="{9C8516D9-18D3-4519-9C05-DB5642FB2F6D}" type="presParOf" srcId="{0E7D4CC5-6AFD-4144-A754-4052AFFDC588}" destId="{C323404C-482A-4504-AB70-B62AA8514594}" srcOrd="0" destOrd="0" presId="urn:microsoft.com/office/officeart/2005/8/layout/hList6"/>
    <dgm:cxn modelId="{F6C22A83-9D5A-4F60-B9E2-B3A4A036A06A}" type="presParOf" srcId="{0E7D4CC5-6AFD-4144-A754-4052AFFDC588}" destId="{524AC85E-0243-4885-A817-A40DA4CA75FA}" srcOrd="1" destOrd="0" presId="urn:microsoft.com/office/officeart/2005/8/layout/hList6"/>
    <dgm:cxn modelId="{CC371514-B2C7-4032-84E7-CC721B26AC2B}" type="presParOf" srcId="{0E7D4CC5-6AFD-4144-A754-4052AFFDC588}" destId="{743CC055-D56D-4364-8C21-C82E8DBC263C}" srcOrd="2" destOrd="0" presId="urn:microsoft.com/office/officeart/2005/8/layout/hList6"/>
    <dgm:cxn modelId="{2DF861BD-2AB3-4BC6-B2D3-735528A896F6}" type="presParOf" srcId="{0E7D4CC5-6AFD-4144-A754-4052AFFDC588}" destId="{51EE16EC-E7A2-4F7C-A928-0E641E4D78C9}" srcOrd="3" destOrd="0" presId="urn:microsoft.com/office/officeart/2005/8/layout/hList6"/>
    <dgm:cxn modelId="{B4C6D786-E3A9-4479-9869-D8F59374B2D3}" type="presParOf" srcId="{0E7D4CC5-6AFD-4144-A754-4052AFFDC588}" destId="{008E3ED0-EA08-4761-A4BF-AEFEA01ADE7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F7D494-47C4-4CA1-812E-58E4A9CBE906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7C9974-A957-44AC-83BE-CF515393D9FF}">
      <dsp:nvSpPr>
        <dsp:cNvPr id="0" name=""/>
        <dsp:cNvSpPr/>
      </dsp:nvSpPr>
      <dsp:spPr>
        <a:xfrm>
          <a:off x="752110" y="541866"/>
          <a:ext cx="7301111" cy="10837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Эффективность. Обучение. Устойчивость. Прогнозируемость</a:t>
          </a:r>
          <a:endParaRPr lang="ru-RU" sz="3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2110" y="541866"/>
        <a:ext cx="7301111" cy="1083733"/>
      </dsp:txXfrm>
    </dsp:sp>
    <dsp:sp modelId="{E923D495-6236-44F6-871E-EB5ABFC13CCC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0A42A7-1E74-4AAB-B1C9-9234875DC819}">
      <dsp:nvSpPr>
        <dsp:cNvPr id="0" name=""/>
        <dsp:cNvSpPr/>
      </dsp:nvSpPr>
      <dsp:spPr>
        <a:xfrm>
          <a:off x="1146048" y="1762280"/>
          <a:ext cx="6907174" cy="1894105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Создание условий для оказания практической и методической помощи в вопросах совершенствования теоретических и практических умений в управленческой деятельности, повышение профессиональной компетентности молодых руководителей, заместителей руководителей (со стажем работы в должности до 2 лет), демонстрация лучших управленческих практик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46048" y="1762280"/>
        <a:ext cx="6907174" cy="1894105"/>
      </dsp:txXfrm>
    </dsp:sp>
    <dsp:sp modelId="{9FE1F169-E7BA-42FD-BBD8-46869BADDCFD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C71D3F-31F6-4667-8446-230E314CB1EC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3500" rIns="63500" bIns="6350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Создание электронного справочника лучших практик. Пополнение резерва управленческих кадров</a:t>
          </a:r>
        </a:p>
      </dsp:txBody>
      <dsp:txXfrm>
        <a:off x="752110" y="3793066"/>
        <a:ext cx="7301111" cy="1083733"/>
      </dsp:txXfrm>
    </dsp:sp>
    <dsp:sp modelId="{09DEF204-7531-4245-B174-AB8E00582A6B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3404C-482A-4504-AB70-B62AA8514594}">
      <dsp:nvSpPr>
        <dsp:cNvPr id="0" name=""/>
        <dsp:cNvSpPr/>
      </dsp:nvSpPr>
      <dsp:spPr>
        <a:xfrm rot="16200000">
          <a:off x="-1330905" y="1331964"/>
          <a:ext cx="5418667" cy="2754737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510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Молодые руководители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МБОУ СШ № 30, 49, 50, 59, 60, 62, 68, МБУ ДО ЦДОД "Контакт", МБДОУ Детский сад № 103, 110, 132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060" y="1083732"/>
        <a:ext cx="2754737" cy="3251201"/>
      </dsp:txXfrm>
    </dsp:sp>
    <dsp:sp modelId="{743CC055-D56D-4364-8C21-C82E8DBC263C}">
      <dsp:nvSpPr>
        <dsp:cNvPr id="0" name=""/>
        <dsp:cNvSpPr/>
      </dsp:nvSpPr>
      <dsp:spPr>
        <a:xfrm rot="16200000">
          <a:off x="1630437" y="1331964"/>
          <a:ext cx="5418667" cy="2754737"/>
        </a:xfrm>
        <a:prstGeom prst="flowChartManualOperati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Участники кадрового резерва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МБОУ СШ № 8 (2), 35 (2), 36 (4), 52 (1), 59 (1), 82 (1), МАУ ДО "Архангел (1), МБДОУ Детский сад № 124 (1)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2962402" y="1083732"/>
        <a:ext cx="2754737" cy="3251201"/>
      </dsp:txXfrm>
    </dsp:sp>
    <dsp:sp modelId="{008E3ED0-EA08-4761-A4BF-AEFEA01ADE74}">
      <dsp:nvSpPr>
        <dsp:cNvPr id="0" name=""/>
        <dsp:cNvSpPr/>
      </dsp:nvSpPr>
      <dsp:spPr>
        <a:xfrm rot="16200000">
          <a:off x="4591780" y="1331964"/>
          <a:ext cx="5418667" cy="2754737"/>
        </a:xfrm>
        <a:prstGeom prst="flowChartManualOperati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Заместители руководителей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(со стажем работы до 2-х лет)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МБОУ СШ №  2, 4, 5, 9, 10, 26, 27, 28, 35, 36, 45, 49, 50, 60,  62, 68, 77, ЭБЛ, Гимназия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№ 3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5923745" y="1083732"/>
        <a:ext cx="2754737" cy="3251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B2FB32A-20C7-4468-9D13-3B347D2C5D7D}" type="datetimeFigureOut">
              <a:rPr lang="ru-RU"/>
              <a:pPr>
                <a:defRPr/>
              </a:pPr>
              <a:t>30.01.2023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819259-9542-4BA4-8A59-44C9B511A8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3831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179CDCB-4612-4179-98E7-0EB7B5B63238}" type="slidenum">
              <a:rPr lang="ru-RU" sz="1200">
                <a:latin typeface="Calibri" pitchFamily="34" charset="0"/>
              </a:rPr>
              <a:pPr algn="r"/>
              <a:t>1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C62E242-9EB9-4231-A0EB-3F5E6BAF9254}" type="slidenum">
              <a:rPr lang="ru-RU" sz="1200">
                <a:latin typeface="Calibri" pitchFamily="34" charset="0"/>
              </a:rPr>
              <a:pPr algn="r"/>
              <a:t>2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2752D-FA98-4645-862D-069F01CB264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659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DDCEB4D-C31A-4157-82CC-EE36CA20DCBB}" type="slidenum">
              <a:rPr lang="ru-RU" sz="1200">
                <a:latin typeface="Calibri" pitchFamily="34" charset="0"/>
              </a:rPr>
              <a:pPr algn="r"/>
              <a:t>5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57336-066E-4464-8C8A-AD1328348161}" type="datetimeFigureOut">
              <a:rPr lang="ru-RU"/>
              <a:pPr>
                <a:defRPr/>
              </a:pPr>
              <a:t>30.01.2023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5A572-E01C-415A-B240-52B8EF64FB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CAD91-3447-4FF1-80E3-CA688D5E6629}" type="datetimeFigureOut">
              <a:rPr lang="ru-RU"/>
              <a:pPr>
                <a:defRPr/>
              </a:pPr>
              <a:t>30.01.2023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7EF8E-F59E-4AE9-955F-A10EC0D135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66247-BF1E-4D97-8144-CC5725E968BE}" type="datetimeFigureOut">
              <a:rPr lang="ru-RU"/>
              <a:pPr>
                <a:defRPr/>
              </a:pPr>
              <a:t>30.01.2023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E4E20-A138-47AF-A260-ECAB426B5C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443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38701-E704-4268-B5D8-711E73127E2D}" type="datetimeFigureOut">
              <a:rPr lang="ru-RU"/>
              <a:pPr>
                <a:defRPr/>
              </a:pPr>
              <a:t>30.01.2023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4E1CF-ECC0-47C8-97A6-5FD98CFDA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2C187-7410-4FD4-A741-4F0A4158C4AC}" type="datetimeFigureOut">
              <a:rPr lang="ru-RU"/>
              <a:pPr>
                <a:defRPr/>
              </a:pPr>
              <a:t>30.01.2023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BA0CA-F397-46C5-B3A7-2CDBD3EC34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96303-43EA-4186-9E6D-5437AD0D5D78}" type="datetimeFigureOut">
              <a:rPr lang="ru-RU"/>
              <a:pPr>
                <a:defRPr/>
              </a:pPr>
              <a:t>30.01.2023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973CA-D3CE-45B6-9864-196FD88977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D81E9-A2B9-4545-AD63-79E889C07B5E}" type="datetimeFigureOut">
              <a:rPr lang="ru-RU"/>
              <a:pPr>
                <a:defRPr/>
              </a:pPr>
              <a:t>30.01.2023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7A339-5A00-4829-9A83-EE7E395D22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780FA-CB02-4EBE-9AEE-910228069126}" type="datetimeFigureOut">
              <a:rPr lang="ru-RU"/>
              <a:pPr>
                <a:defRPr/>
              </a:pPr>
              <a:t>30.01.2023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7E10E-AA2A-47F8-9443-BF0DAE1EF6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A1834-FEEC-4AAD-B552-33D885941C04}" type="datetimeFigureOut">
              <a:rPr lang="ru-RU"/>
              <a:pPr>
                <a:defRPr/>
              </a:pPr>
              <a:t>30.01.2023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E524B-E353-465F-9933-0B4F4B925D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CBFB4-2819-4C96-882E-965E0C13E265}" type="datetimeFigureOut">
              <a:rPr lang="ru-RU"/>
              <a:pPr>
                <a:defRPr/>
              </a:pPr>
              <a:t>30.01.2023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911F1-A9A6-41E8-843A-F8DB7BFD93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486FA-999C-48F6-B668-C783A4484857}" type="datetimeFigureOut">
              <a:rPr lang="ru-RU"/>
              <a:pPr>
                <a:defRPr/>
              </a:pPr>
              <a:t>30.01.2023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E2B41-FCC9-4A27-9BEB-C476219CE5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C57E76-84DD-42EE-9C75-F8E15B0A544B}" type="datetimeFigureOut">
              <a:rPr lang="ru-RU"/>
              <a:pPr>
                <a:defRPr/>
              </a:pPr>
              <a:t>30.01.2023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4F55C0-3C78-41C5-8044-D9017FDAAC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1" r:id="rId2"/>
    <p:sldLayoutId id="2147483700" r:id="rId3"/>
    <p:sldLayoutId id="2147483699" r:id="rId4"/>
    <p:sldLayoutId id="2147483698" r:id="rId5"/>
    <p:sldLayoutId id="2147483697" r:id="rId6"/>
    <p:sldLayoutId id="2147483696" r:id="rId7"/>
    <p:sldLayoutId id="2147483695" r:id="rId8"/>
    <p:sldLayoutId id="2147483694" r:id="rId9"/>
    <p:sldLayoutId id="2147483693" r:id="rId10"/>
    <p:sldLayoutId id="2147483692" r:id="rId11"/>
    <p:sldLayoutId id="214748370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8.jpg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6.jpeg"/><Relationship Id="rId5" Type="http://schemas.openxmlformats.org/officeDocument/2006/relationships/diagramData" Target="../diagrams/data1.xml"/><Relationship Id="rId10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microsoft.com/office/2007/relationships/diagramDrawing" Target="../diagrams/drawing1.xml"/><Relationship Id="rId1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1.svg"/><Relationship Id="rId2" Type="http://schemas.openxmlformats.org/officeDocument/2006/relationships/hyperlink" Target="https://presentation-creation.ru/" TargetMode="Externa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13.pn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6.png"/><Relationship Id="rId3" Type="http://schemas.openxmlformats.org/officeDocument/2006/relationships/image" Target="../media/image18.png"/><Relationship Id="rId7" Type="http://schemas.openxmlformats.org/officeDocument/2006/relationships/image" Target="../media/image5.svg"/><Relationship Id="rId12" Type="http://schemas.openxmlformats.org/officeDocument/2006/relationships/hyperlink" Target="https://presentation-creation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171450"/>
            <a:ext cx="1119187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81300"/>
            <a:ext cx="12192000" cy="392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16013" y="333375"/>
            <a:ext cx="6991350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Администрация города Архангельска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Департамент образования</a:t>
            </a:r>
          </a:p>
        </p:txBody>
      </p:sp>
      <p:grpSp>
        <p:nvGrpSpPr>
          <p:cNvPr id="31749" name="Группа 3"/>
          <p:cNvGrpSpPr>
            <a:grpSpLocks/>
          </p:cNvGrpSpPr>
          <p:nvPr/>
        </p:nvGrpSpPr>
        <p:grpSpPr bwMode="auto">
          <a:xfrm>
            <a:off x="528638" y="1457325"/>
            <a:ext cx="11134725" cy="1073011"/>
            <a:chOff x="409184" y="1258552"/>
            <a:chExt cx="8352929" cy="107283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09184" y="1258552"/>
              <a:ext cx="8352929" cy="4615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  <a:spcBef>
                  <a:spcPts val="1200"/>
                </a:spcBef>
              </a:pPr>
              <a:r>
                <a:rPr lang="ru-RU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Муниципальный </a:t>
              </a:r>
              <a:r>
                <a:rPr lang="ru-RU" sz="40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проект</a:t>
              </a:r>
              <a:endPara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70024" y="1623617"/>
              <a:ext cx="7631247" cy="70777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«Управленческий </a:t>
              </a:r>
              <a:r>
                <a:rPr lang="ru-RU" sz="40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капитал»</a:t>
              </a:r>
              <a:endPara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Подзаголовок 2"/>
          <p:cNvSpPr txBox="1">
            <a:spLocks/>
          </p:cNvSpPr>
          <p:nvPr/>
        </p:nvSpPr>
        <p:spPr>
          <a:xfrm>
            <a:off x="1263650" y="2778125"/>
            <a:ext cx="8915400" cy="15541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 проекта: </a:t>
            </a: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01.01.2023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31.12.2023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53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37800" y="79375"/>
            <a:ext cx="169068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171450"/>
            <a:ext cx="1119187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64533" y="333375"/>
            <a:ext cx="6991350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Администрация города Архангельска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Департамент образования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064" y="34131"/>
            <a:ext cx="1433242" cy="162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07640807"/>
              </p:ext>
            </p:extLst>
          </p:nvPr>
        </p:nvGraphicFramePr>
        <p:xfrm>
          <a:off x="3926114" y="120952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532" y="1821234"/>
            <a:ext cx="931926" cy="931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688" y="3479346"/>
            <a:ext cx="910155" cy="9101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398" y="5077587"/>
            <a:ext cx="964583" cy="964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5" r="12543"/>
          <a:stretch/>
        </p:blipFill>
        <p:spPr>
          <a:xfrm>
            <a:off x="217941" y="1417465"/>
            <a:ext cx="3747407" cy="2448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46" y="3973770"/>
            <a:ext cx="3049596" cy="2287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721E7BCE-C774-4A62-B98D-27D461DB2519}"/>
              </a:ext>
            </a:extLst>
          </p:cNvPr>
          <p:cNvSpPr/>
          <p:nvPr/>
        </p:nvSpPr>
        <p:spPr>
          <a:xfrm>
            <a:off x="7011072" y="369000"/>
            <a:ext cx="3607426" cy="162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C8E2FB67-4D80-40E7-B5AA-95ACC73B8225}"/>
              </a:ext>
            </a:extLst>
          </p:cNvPr>
          <p:cNvSpPr txBox="1"/>
          <p:nvPr/>
        </p:nvSpPr>
        <p:spPr>
          <a:xfrm>
            <a:off x="8076141" y="635969"/>
            <a:ext cx="265776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00" dirty="0"/>
              <a:t>Решение кадрового вопроса через проведение профориентационной работы в образовательной организации (демонстрация лучших управленческих практик)</a:t>
            </a:r>
            <a:endParaRPr lang="ru-RU" sz="13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0CCCC6BF-D7FA-464E-951B-72DF98EEA5ED}"/>
              </a:ext>
            </a:extLst>
          </p:cNvPr>
          <p:cNvSpPr txBox="1"/>
          <p:nvPr/>
        </p:nvSpPr>
        <p:spPr>
          <a:xfrm>
            <a:off x="8758348" y="401743"/>
            <a:ext cx="1619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cap="all" dirty="0" smtClean="0">
                <a:solidFill>
                  <a:schemeClr val="accent5"/>
                </a:solidFill>
              </a:rPr>
              <a:t>17.10.2023</a:t>
            </a:r>
            <a:endParaRPr lang="ru-RU" b="1" cap="all" dirty="0">
              <a:solidFill>
                <a:schemeClr val="accent5"/>
              </a:solidFill>
            </a:endParaRPr>
          </a:p>
        </p:txBody>
      </p:sp>
      <p:sp>
        <p:nvSpPr>
          <p:cNvPr id="93" name="Нижний колонтитул 4">
            <a:extLst>
              <a:ext uri="{FF2B5EF4-FFF2-40B4-BE49-F238E27FC236}">
                <a16:creationId xmlns:a16="http://schemas.microsoft.com/office/drawing/2014/main" xmlns="" id="{E2114E5A-D9E8-4207-B615-4A79467B7FE8}"/>
              </a:ext>
            </a:extLst>
          </p:cNvPr>
          <p:cNvSpPr txBox="1">
            <a:spLocks/>
          </p:cNvSpPr>
          <p:nvPr/>
        </p:nvSpPr>
        <p:spPr>
          <a:xfrm>
            <a:off x="4084819" y="6443999"/>
            <a:ext cx="4022362" cy="41400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hlinkClick r:id="rId2"/>
              </a:rPr>
              <a:t>presentation-creation.ru</a:t>
            </a:r>
            <a:endParaRPr lang="ru-RU" sz="1200" dirty="0"/>
          </a:p>
        </p:txBody>
      </p:sp>
      <p:sp>
        <p:nvSpPr>
          <p:cNvPr id="3" name="Прямоугольник: скругленные верхние углы 2">
            <a:extLst>
              <a:ext uri="{FF2B5EF4-FFF2-40B4-BE49-F238E27FC236}">
                <a16:creationId xmlns:a16="http://schemas.microsoft.com/office/drawing/2014/main" xmlns="" id="{E5586399-C4E2-415C-975D-AAE02713CB2E}"/>
              </a:ext>
            </a:extLst>
          </p:cNvPr>
          <p:cNvSpPr/>
          <p:nvPr/>
        </p:nvSpPr>
        <p:spPr>
          <a:xfrm rot="5400000">
            <a:off x="6873347" y="535621"/>
            <a:ext cx="1081518" cy="1263487"/>
          </a:xfrm>
          <a:prstGeom prst="round2Same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xmlns="" id="{E5786826-0EB4-4EE7-ACB6-23AA7DC7D37C}"/>
              </a:ext>
            </a:extLst>
          </p:cNvPr>
          <p:cNvSpPr/>
          <p:nvPr/>
        </p:nvSpPr>
        <p:spPr>
          <a:xfrm rot="16200000">
            <a:off x="6813732" y="429265"/>
            <a:ext cx="165970" cy="22871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>
            <a:extLst>
              <a:ext uri="{FF2B5EF4-FFF2-40B4-BE49-F238E27FC236}">
                <a16:creationId xmlns:a16="http://schemas.microsoft.com/office/drawing/2014/main" xmlns="" id="{5C89C9A4-02ED-4066-81C7-B6CDBA22104A}"/>
              </a:ext>
            </a:extLst>
          </p:cNvPr>
          <p:cNvSpPr/>
          <p:nvPr/>
        </p:nvSpPr>
        <p:spPr>
          <a:xfrm rot="5400000" flipV="1">
            <a:off x="6813183" y="1676755"/>
            <a:ext cx="165970" cy="22871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BFA337A-8C22-4DAB-BD74-DC4414DF4B07}"/>
              </a:ext>
            </a:extLst>
          </p:cNvPr>
          <p:cNvSpPr/>
          <p:nvPr/>
        </p:nvSpPr>
        <p:spPr>
          <a:xfrm>
            <a:off x="6781264" y="635969"/>
            <a:ext cx="228710" cy="1072156"/>
          </a:xfrm>
          <a:prstGeom prst="rect">
            <a:avLst/>
          </a:prstGeom>
          <a:gradFill>
            <a:gsLst>
              <a:gs pos="46000">
                <a:schemeClr val="accent4"/>
              </a:gs>
              <a:gs pos="100000">
                <a:schemeClr val="accent4"/>
              </a:gs>
              <a:gs pos="25000">
                <a:srgbClr val="FDEDDD">
                  <a:alpha val="63000"/>
                </a:srgbClr>
              </a:gs>
              <a:gs pos="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4A76421-C57B-4415-A82B-0EC0606B3A30}"/>
              </a:ext>
            </a:extLst>
          </p:cNvPr>
          <p:cNvSpPr txBox="1"/>
          <p:nvPr/>
        </p:nvSpPr>
        <p:spPr>
          <a:xfrm>
            <a:off x="7109587" y="830031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8471F1C2-118F-4D38-BEBD-DFD6B7B34E2E}"/>
              </a:ext>
            </a:extLst>
          </p:cNvPr>
          <p:cNvSpPr/>
          <p:nvPr/>
        </p:nvSpPr>
        <p:spPr>
          <a:xfrm>
            <a:off x="1825808" y="369000"/>
            <a:ext cx="3607426" cy="162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1915FB1-6A15-428C-BE8E-343EB1589761}"/>
              </a:ext>
            </a:extLst>
          </p:cNvPr>
          <p:cNvSpPr txBox="1"/>
          <p:nvPr/>
        </p:nvSpPr>
        <p:spPr>
          <a:xfrm>
            <a:off x="2890876" y="635969"/>
            <a:ext cx="280970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кадровой стратегии и обеспечение образовательной организации педагогическими кадрами (демонстрация лучших управленческих практик)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141F444D-7189-4618-9E50-430882A60B28}"/>
              </a:ext>
            </a:extLst>
          </p:cNvPr>
          <p:cNvSpPr txBox="1"/>
          <p:nvPr/>
        </p:nvSpPr>
        <p:spPr>
          <a:xfrm>
            <a:off x="3573084" y="351840"/>
            <a:ext cx="17567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cap="all" dirty="0" smtClean="0">
                <a:solidFill>
                  <a:schemeClr val="accent5"/>
                </a:solidFill>
              </a:rPr>
              <a:t>21.02.2023</a:t>
            </a:r>
            <a:endParaRPr lang="ru-RU" b="1" cap="all" dirty="0">
              <a:solidFill>
                <a:schemeClr val="accent5"/>
              </a:solidFill>
            </a:endParaRPr>
          </a:p>
        </p:txBody>
      </p:sp>
      <p:sp>
        <p:nvSpPr>
          <p:cNvPr id="53" name="Прямоугольник: скругленные верхние углы 52">
            <a:extLst>
              <a:ext uri="{FF2B5EF4-FFF2-40B4-BE49-F238E27FC236}">
                <a16:creationId xmlns:a16="http://schemas.microsoft.com/office/drawing/2014/main" xmlns="" id="{7A4F8339-B66D-41AD-8E84-335226BA3074}"/>
              </a:ext>
            </a:extLst>
          </p:cNvPr>
          <p:cNvSpPr/>
          <p:nvPr/>
        </p:nvSpPr>
        <p:spPr>
          <a:xfrm rot="5400000">
            <a:off x="1688083" y="535621"/>
            <a:ext cx="1081518" cy="1263487"/>
          </a:xfrm>
          <a:prstGeom prst="round2Same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ый треугольник 54">
            <a:extLst>
              <a:ext uri="{FF2B5EF4-FFF2-40B4-BE49-F238E27FC236}">
                <a16:creationId xmlns:a16="http://schemas.microsoft.com/office/drawing/2014/main" xmlns="" id="{24726CBE-F7EA-4638-8D4B-BD013E41A860}"/>
              </a:ext>
            </a:extLst>
          </p:cNvPr>
          <p:cNvSpPr/>
          <p:nvPr/>
        </p:nvSpPr>
        <p:spPr>
          <a:xfrm rot="16200000">
            <a:off x="1628468" y="429265"/>
            <a:ext cx="165970" cy="22871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ый треугольник 56">
            <a:extLst>
              <a:ext uri="{FF2B5EF4-FFF2-40B4-BE49-F238E27FC236}">
                <a16:creationId xmlns:a16="http://schemas.microsoft.com/office/drawing/2014/main" xmlns="" id="{E1EAB89F-0246-4AE6-B12F-0DA57761CE81}"/>
              </a:ext>
            </a:extLst>
          </p:cNvPr>
          <p:cNvSpPr/>
          <p:nvPr/>
        </p:nvSpPr>
        <p:spPr>
          <a:xfrm rot="5400000" flipV="1">
            <a:off x="1627919" y="1676755"/>
            <a:ext cx="165970" cy="22871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799C4655-9EE6-4C23-A6EF-591D3188E097}"/>
              </a:ext>
            </a:extLst>
          </p:cNvPr>
          <p:cNvSpPr/>
          <p:nvPr/>
        </p:nvSpPr>
        <p:spPr>
          <a:xfrm>
            <a:off x="1596000" y="635969"/>
            <a:ext cx="228710" cy="1072156"/>
          </a:xfrm>
          <a:prstGeom prst="rect">
            <a:avLst/>
          </a:prstGeom>
          <a:gradFill>
            <a:gsLst>
              <a:gs pos="46000">
                <a:srgbClr val="F28D24"/>
              </a:gs>
              <a:gs pos="100000">
                <a:schemeClr val="accent1"/>
              </a:gs>
              <a:gs pos="25000">
                <a:srgbClr val="FDEDDD">
                  <a:alpha val="63000"/>
                </a:srgbClr>
              </a:gs>
              <a:gs pos="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DB3EB750-0341-42D3-BF21-A9886C25E02F}"/>
              </a:ext>
            </a:extLst>
          </p:cNvPr>
          <p:cNvSpPr txBox="1"/>
          <p:nvPr/>
        </p:nvSpPr>
        <p:spPr>
          <a:xfrm>
            <a:off x="1924323" y="830031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49" name="Прямоугольник 148">
            <a:extLst>
              <a:ext uri="{FF2B5EF4-FFF2-40B4-BE49-F238E27FC236}">
                <a16:creationId xmlns:a16="http://schemas.microsoft.com/office/drawing/2014/main" xmlns="" id="{8FC57294-E526-4B3D-A2A2-0619C8458C3D}"/>
              </a:ext>
            </a:extLst>
          </p:cNvPr>
          <p:cNvSpPr/>
          <p:nvPr/>
        </p:nvSpPr>
        <p:spPr>
          <a:xfrm>
            <a:off x="7011072" y="2461500"/>
            <a:ext cx="3607426" cy="162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xmlns="" id="{1B154D90-8202-49C6-84C8-F75B24224C1F}"/>
              </a:ext>
            </a:extLst>
          </p:cNvPr>
          <p:cNvSpPr txBox="1"/>
          <p:nvPr/>
        </p:nvSpPr>
        <p:spPr>
          <a:xfrm>
            <a:off x="8076141" y="2788838"/>
            <a:ext cx="265776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00" dirty="0"/>
              <a:t>Система выявления, поддержки и развития способностей и талантов у обучающихся (демонстрация лучших управленческих практик)</a:t>
            </a:r>
            <a:endParaRPr lang="ru-RU" sz="1300" dirty="0"/>
          </a:p>
        </p:txBody>
      </p:sp>
      <p:pic>
        <p:nvPicPr>
          <p:cNvPr id="153" name="Рисунок 152">
            <a:extLst>
              <a:ext uri="{FF2B5EF4-FFF2-40B4-BE49-F238E27FC236}">
                <a16:creationId xmlns:a16="http://schemas.microsoft.com/office/drawing/2014/main" xmlns="" id="{68C69D37-04FA-4B34-BDFC-925141EF41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 flipV="1">
            <a:off x="8283993" y="2461500"/>
            <a:ext cx="360000" cy="360000"/>
          </a:xfrm>
          <a:prstGeom prst="rect">
            <a:avLst/>
          </a:prstGeom>
        </p:spPr>
      </p:pic>
      <p:sp>
        <p:nvSpPr>
          <p:cNvPr id="155" name="TextBox 154">
            <a:extLst>
              <a:ext uri="{FF2B5EF4-FFF2-40B4-BE49-F238E27FC236}">
                <a16:creationId xmlns:a16="http://schemas.microsoft.com/office/drawing/2014/main" xmlns="" id="{A82BB6D3-9AB8-4B30-87CD-E37FB53CE098}"/>
              </a:ext>
            </a:extLst>
          </p:cNvPr>
          <p:cNvSpPr txBox="1"/>
          <p:nvPr/>
        </p:nvSpPr>
        <p:spPr>
          <a:xfrm>
            <a:off x="8758348" y="2451453"/>
            <a:ext cx="1619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cap="all" dirty="0" smtClean="0">
                <a:solidFill>
                  <a:schemeClr val="accent5"/>
                </a:solidFill>
              </a:rPr>
              <a:t>21</a:t>
            </a:r>
            <a:r>
              <a:rPr lang="ru-RU" b="1" cap="all" dirty="0" smtClean="0">
                <a:solidFill>
                  <a:schemeClr val="accent5"/>
                </a:solidFill>
              </a:rPr>
              <a:t>.11.2023</a:t>
            </a:r>
            <a:endParaRPr lang="ru-RU" b="1" cap="all" dirty="0">
              <a:solidFill>
                <a:schemeClr val="accent5"/>
              </a:solidFill>
            </a:endParaRPr>
          </a:p>
        </p:txBody>
      </p:sp>
      <p:sp>
        <p:nvSpPr>
          <p:cNvPr id="157" name="Прямоугольник: скругленные верхние углы 156">
            <a:extLst>
              <a:ext uri="{FF2B5EF4-FFF2-40B4-BE49-F238E27FC236}">
                <a16:creationId xmlns:a16="http://schemas.microsoft.com/office/drawing/2014/main" xmlns="" id="{C522B3D6-90BD-4590-B400-5AE3A875C888}"/>
              </a:ext>
            </a:extLst>
          </p:cNvPr>
          <p:cNvSpPr/>
          <p:nvPr/>
        </p:nvSpPr>
        <p:spPr>
          <a:xfrm rot="5400000">
            <a:off x="6873347" y="2628121"/>
            <a:ext cx="1081518" cy="1263487"/>
          </a:xfrm>
          <a:prstGeom prst="round2Same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Прямоугольный треугольник 158">
            <a:extLst>
              <a:ext uri="{FF2B5EF4-FFF2-40B4-BE49-F238E27FC236}">
                <a16:creationId xmlns:a16="http://schemas.microsoft.com/office/drawing/2014/main" xmlns="" id="{D9E03EE4-53DB-4310-B0E9-48B561E71314}"/>
              </a:ext>
            </a:extLst>
          </p:cNvPr>
          <p:cNvSpPr/>
          <p:nvPr/>
        </p:nvSpPr>
        <p:spPr>
          <a:xfrm rot="16200000">
            <a:off x="6813732" y="2521765"/>
            <a:ext cx="165970" cy="22871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Прямоугольный треугольник 160">
            <a:extLst>
              <a:ext uri="{FF2B5EF4-FFF2-40B4-BE49-F238E27FC236}">
                <a16:creationId xmlns:a16="http://schemas.microsoft.com/office/drawing/2014/main" xmlns="" id="{106915D9-2A65-4D1C-8AB1-BCA6D9D9735C}"/>
              </a:ext>
            </a:extLst>
          </p:cNvPr>
          <p:cNvSpPr/>
          <p:nvPr/>
        </p:nvSpPr>
        <p:spPr>
          <a:xfrm rot="5400000" flipV="1">
            <a:off x="6813183" y="3769255"/>
            <a:ext cx="165970" cy="22871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Прямоугольник 162">
            <a:extLst>
              <a:ext uri="{FF2B5EF4-FFF2-40B4-BE49-F238E27FC236}">
                <a16:creationId xmlns:a16="http://schemas.microsoft.com/office/drawing/2014/main" xmlns="" id="{3850E1FC-4794-4994-992A-507E936A0407}"/>
              </a:ext>
            </a:extLst>
          </p:cNvPr>
          <p:cNvSpPr/>
          <p:nvPr/>
        </p:nvSpPr>
        <p:spPr>
          <a:xfrm>
            <a:off x="6781264" y="2728469"/>
            <a:ext cx="228710" cy="1072156"/>
          </a:xfrm>
          <a:prstGeom prst="rect">
            <a:avLst/>
          </a:prstGeom>
          <a:gradFill>
            <a:gsLst>
              <a:gs pos="46000">
                <a:schemeClr val="accent5"/>
              </a:gs>
              <a:gs pos="100000">
                <a:schemeClr val="accent5"/>
              </a:gs>
              <a:gs pos="25000">
                <a:srgbClr val="FDEDDD">
                  <a:alpha val="63000"/>
                </a:srgbClr>
              </a:gs>
              <a:gs pos="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xmlns="" id="{03D20989-085A-402A-8A02-9FB499B9F2E7}"/>
              </a:ext>
            </a:extLst>
          </p:cNvPr>
          <p:cNvSpPr txBox="1"/>
          <p:nvPr/>
        </p:nvSpPr>
        <p:spPr>
          <a:xfrm>
            <a:off x="7109587" y="2922531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167" name="Прямоугольник 166">
            <a:extLst>
              <a:ext uri="{FF2B5EF4-FFF2-40B4-BE49-F238E27FC236}">
                <a16:creationId xmlns:a16="http://schemas.microsoft.com/office/drawing/2014/main" xmlns="" id="{7C7894A6-0A7B-491C-849E-00539A61BDEE}"/>
              </a:ext>
            </a:extLst>
          </p:cNvPr>
          <p:cNvSpPr/>
          <p:nvPr/>
        </p:nvSpPr>
        <p:spPr>
          <a:xfrm>
            <a:off x="1825808" y="2461500"/>
            <a:ext cx="3607426" cy="162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xmlns="" id="{DF69E664-373F-454D-B9F7-B605ED80DC0D}"/>
              </a:ext>
            </a:extLst>
          </p:cNvPr>
          <p:cNvSpPr txBox="1"/>
          <p:nvPr/>
        </p:nvSpPr>
        <p:spPr>
          <a:xfrm>
            <a:off x="2890877" y="2940283"/>
            <a:ext cx="25871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О некоторых вопросах хозяйственной деятельности образовательных </a:t>
            </a:r>
            <a:r>
              <a:rPr lang="ru-RU" sz="1400" dirty="0" smtClean="0"/>
              <a:t>организаций</a:t>
            </a:r>
            <a:endParaRPr lang="ru-RU" sz="1400" dirty="0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xmlns="" id="{B897030B-10F4-4E85-9CC9-530D16B2F57D}"/>
              </a:ext>
            </a:extLst>
          </p:cNvPr>
          <p:cNvSpPr txBox="1"/>
          <p:nvPr/>
        </p:nvSpPr>
        <p:spPr>
          <a:xfrm>
            <a:off x="3573084" y="2543803"/>
            <a:ext cx="1619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cap="all" dirty="0" smtClean="0">
                <a:solidFill>
                  <a:schemeClr val="accent5"/>
                </a:solidFill>
              </a:rPr>
              <a:t>21.03.2023</a:t>
            </a:r>
            <a:endParaRPr lang="ru-RU" b="1" cap="all" dirty="0">
              <a:solidFill>
                <a:schemeClr val="accent5"/>
              </a:solidFill>
            </a:endParaRPr>
          </a:p>
        </p:txBody>
      </p:sp>
      <p:sp>
        <p:nvSpPr>
          <p:cNvPr id="175" name="Прямоугольник: скругленные верхние углы 174">
            <a:extLst>
              <a:ext uri="{FF2B5EF4-FFF2-40B4-BE49-F238E27FC236}">
                <a16:creationId xmlns:a16="http://schemas.microsoft.com/office/drawing/2014/main" xmlns="" id="{6F1E7D82-7F73-41B9-AA6C-616D59160EC0}"/>
              </a:ext>
            </a:extLst>
          </p:cNvPr>
          <p:cNvSpPr/>
          <p:nvPr/>
        </p:nvSpPr>
        <p:spPr>
          <a:xfrm rot="5400000">
            <a:off x="1688083" y="2628121"/>
            <a:ext cx="1081518" cy="1263487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Прямоугольный треугольник 176">
            <a:extLst>
              <a:ext uri="{FF2B5EF4-FFF2-40B4-BE49-F238E27FC236}">
                <a16:creationId xmlns:a16="http://schemas.microsoft.com/office/drawing/2014/main" xmlns="" id="{7F74B4D6-F573-4701-AF80-D5FCA4ACBA19}"/>
              </a:ext>
            </a:extLst>
          </p:cNvPr>
          <p:cNvSpPr/>
          <p:nvPr/>
        </p:nvSpPr>
        <p:spPr>
          <a:xfrm rot="16200000">
            <a:off x="1628468" y="2521765"/>
            <a:ext cx="165970" cy="22871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ый треугольник 178">
            <a:extLst>
              <a:ext uri="{FF2B5EF4-FFF2-40B4-BE49-F238E27FC236}">
                <a16:creationId xmlns:a16="http://schemas.microsoft.com/office/drawing/2014/main" xmlns="" id="{3A53953E-A683-4ECC-9576-3691B7518401}"/>
              </a:ext>
            </a:extLst>
          </p:cNvPr>
          <p:cNvSpPr/>
          <p:nvPr/>
        </p:nvSpPr>
        <p:spPr>
          <a:xfrm rot="5400000" flipV="1">
            <a:off x="1627919" y="3769255"/>
            <a:ext cx="165970" cy="22871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рямоугольник 180">
            <a:extLst>
              <a:ext uri="{FF2B5EF4-FFF2-40B4-BE49-F238E27FC236}">
                <a16:creationId xmlns:a16="http://schemas.microsoft.com/office/drawing/2014/main" xmlns="" id="{FA0A0961-293E-437A-93F4-7BA6A1E5323D}"/>
              </a:ext>
            </a:extLst>
          </p:cNvPr>
          <p:cNvSpPr/>
          <p:nvPr/>
        </p:nvSpPr>
        <p:spPr>
          <a:xfrm>
            <a:off x="1596000" y="2728469"/>
            <a:ext cx="228710" cy="1072156"/>
          </a:xfrm>
          <a:prstGeom prst="rect">
            <a:avLst/>
          </a:prstGeom>
          <a:gradFill>
            <a:gsLst>
              <a:gs pos="46000">
                <a:schemeClr val="accent2"/>
              </a:gs>
              <a:gs pos="98000">
                <a:schemeClr val="accent2"/>
              </a:gs>
              <a:gs pos="0">
                <a:schemeClr val="accent2"/>
              </a:gs>
              <a:gs pos="25000">
                <a:srgbClr val="FDEDDD">
                  <a:alpha val="63000"/>
                </a:srgbClr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xmlns="" id="{FADB9D05-A199-4562-8D8F-E4E173828FB2}"/>
              </a:ext>
            </a:extLst>
          </p:cNvPr>
          <p:cNvSpPr txBox="1"/>
          <p:nvPr/>
        </p:nvSpPr>
        <p:spPr>
          <a:xfrm>
            <a:off x="1924323" y="2922531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85" name="Прямоугольник 184">
            <a:extLst>
              <a:ext uri="{FF2B5EF4-FFF2-40B4-BE49-F238E27FC236}">
                <a16:creationId xmlns:a16="http://schemas.microsoft.com/office/drawing/2014/main" xmlns="" id="{58DE8EFF-FAB8-4B60-A7C2-56B1B9F8DF77}"/>
              </a:ext>
            </a:extLst>
          </p:cNvPr>
          <p:cNvSpPr/>
          <p:nvPr/>
        </p:nvSpPr>
        <p:spPr>
          <a:xfrm>
            <a:off x="7011072" y="4650384"/>
            <a:ext cx="3607426" cy="162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xmlns="" id="{5CC23211-3E9D-4E92-9B50-B1A0B63AEB40}"/>
              </a:ext>
            </a:extLst>
          </p:cNvPr>
          <p:cNvSpPr txBox="1"/>
          <p:nvPr/>
        </p:nvSpPr>
        <p:spPr>
          <a:xfrm>
            <a:off x="8111458" y="5325374"/>
            <a:ext cx="258712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smtClean="0"/>
              <a:t>Подведение итогов проекта, издание сборника лучших практик</a:t>
            </a:r>
            <a:endParaRPr lang="ru-RU" sz="1400" dirty="0"/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xmlns="" id="{2EC4FDAD-0C03-4995-AA6C-7CF05173CA3A}"/>
              </a:ext>
            </a:extLst>
          </p:cNvPr>
          <p:cNvSpPr txBox="1"/>
          <p:nvPr/>
        </p:nvSpPr>
        <p:spPr>
          <a:xfrm>
            <a:off x="8758348" y="4732687"/>
            <a:ext cx="1619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 smtClean="0">
                <a:solidFill>
                  <a:schemeClr val="accent5"/>
                </a:solidFill>
              </a:rPr>
              <a:t>Декабрь 2023 года</a:t>
            </a:r>
            <a:endParaRPr lang="ru-RU" sz="1400" b="1" cap="all" dirty="0">
              <a:solidFill>
                <a:schemeClr val="accent5"/>
              </a:solidFill>
            </a:endParaRPr>
          </a:p>
        </p:txBody>
      </p:sp>
      <p:sp>
        <p:nvSpPr>
          <p:cNvPr id="193" name="Прямоугольник: скругленные верхние углы 192">
            <a:extLst>
              <a:ext uri="{FF2B5EF4-FFF2-40B4-BE49-F238E27FC236}">
                <a16:creationId xmlns:a16="http://schemas.microsoft.com/office/drawing/2014/main" xmlns="" id="{225478A2-2AE6-4482-9611-4E8FFF992386}"/>
              </a:ext>
            </a:extLst>
          </p:cNvPr>
          <p:cNvSpPr/>
          <p:nvPr/>
        </p:nvSpPr>
        <p:spPr>
          <a:xfrm rot="5400000">
            <a:off x="6873347" y="4817005"/>
            <a:ext cx="1081518" cy="1263487"/>
          </a:xfrm>
          <a:prstGeom prst="round2Same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5" name="Прямоугольный треугольник 194">
            <a:extLst>
              <a:ext uri="{FF2B5EF4-FFF2-40B4-BE49-F238E27FC236}">
                <a16:creationId xmlns:a16="http://schemas.microsoft.com/office/drawing/2014/main" xmlns="" id="{BD752895-7251-4294-B96D-C7D0A17BEB6B}"/>
              </a:ext>
            </a:extLst>
          </p:cNvPr>
          <p:cNvSpPr/>
          <p:nvPr/>
        </p:nvSpPr>
        <p:spPr>
          <a:xfrm rot="16200000">
            <a:off x="6813732" y="4710649"/>
            <a:ext cx="165970" cy="22871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" name="Прямоугольный треугольник 196">
            <a:extLst>
              <a:ext uri="{FF2B5EF4-FFF2-40B4-BE49-F238E27FC236}">
                <a16:creationId xmlns:a16="http://schemas.microsoft.com/office/drawing/2014/main" xmlns="" id="{FC3E6DFF-ED85-4081-A872-A0CC7A2D452A}"/>
              </a:ext>
            </a:extLst>
          </p:cNvPr>
          <p:cNvSpPr/>
          <p:nvPr/>
        </p:nvSpPr>
        <p:spPr>
          <a:xfrm rot="5400000" flipV="1">
            <a:off x="6813183" y="5958139"/>
            <a:ext cx="165970" cy="22871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9" name="Прямоугольник 198">
            <a:extLst>
              <a:ext uri="{FF2B5EF4-FFF2-40B4-BE49-F238E27FC236}">
                <a16:creationId xmlns:a16="http://schemas.microsoft.com/office/drawing/2014/main" xmlns="" id="{063BD54A-E7BF-4CE3-A495-C561565A0AF9}"/>
              </a:ext>
            </a:extLst>
          </p:cNvPr>
          <p:cNvSpPr/>
          <p:nvPr/>
        </p:nvSpPr>
        <p:spPr>
          <a:xfrm>
            <a:off x="6781264" y="4917353"/>
            <a:ext cx="228710" cy="1072156"/>
          </a:xfrm>
          <a:prstGeom prst="rect">
            <a:avLst/>
          </a:prstGeom>
          <a:gradFill>
            <a:gsLst>
              <a:gs pos="46000">
                <a:schemeClr val="accent6"/>
              </a:gs>
              <a:gs pos="100000">
                <a:schemeClr val="accent6"/>
              </a:gs>
              <a:gs pos="25000">
                <a:srgbClr val="FDEDDD">
                  <a:alpha val="63000"/>
                </a:srgbClr>
              </a:gs>
              <a:gs pos="0">
                <a:schemeClr val="accent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xmlns="" id="{F95C6DA4-0ED9-4A68-A9E9-D684ADF2A963}"/>
              </a:ext>
            </a:extLst>
          </p:cNvPr>
          <p:cNvSpPr txBox="1"/>
          <p:nvPr/>
        </p:nvSpPr>
        <p:spPr>
          <a:xfrm>
            <a:off x="7109587" y="5111415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203" name="Прямоугольник 202">
            <a:extLst>
              <a:ext uri="{FF2B5EF4-FFF2-40B4-BE49-F238E27FC236}">
                <a16:creationId xmlns:a16="http://schemas.microsoft.com/office/drawing/2014/main" xmlns="" id="{58790007-A187-4F2B-B3DC-C3F4861B3A53}"/>
              </a:ext>
            </a:extLst>
          </p:cNvPr>
          <p:cNvSpPr/>
          <p:nvPr/>
        </p:nvSpPr>
        <p:spPr>
          <a:xfrm>
            <a:off x="1825808" y="4650384"/>
            <a:ext cx="3607426" cy="162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xmlns="" id="{F95F7C87-A303-4111-8BD2-C2AC63657406}"/>
              </a:ext>
            </a:extLst>
          </p:cNvPr>
          <p:cNvSpPr txBox="1"/>
          <p:nvPr/>
        </p:nvSpPr>
        <p:spPr>
          <a:xfrm>
            <a:off x="2890876" y="5129167"/>
            <a:ext cx="2694377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50" dirty="0"/>
              <a:t>Повышение качества образования в образовательной организации (демонстрация лучших управленческих практик)</a:t>
            </a:r>
            <a:endParaRPr lang="ru-RU" sz="1350" dirty="0"/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xmlns="" id="{A70D42AA-FBD3-40CA-87E8-1C1483A7BFB1}"/>
              </a:ext>
            </a:extLst>
          </p:cNvPr>
          <p:cNvSpPr txBox="1"/>
          <p:nvPr/>
        </p:nvSpPr>
        <p:spPr>
          <a:xfrm>
            <a:off x="3573084" y="4732687"/>
            <a:ext cx="1619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cap="all" dirty="0" smtClean="0">
                <a:solidFill>
                  <a:schemeClr val="accent5"/>
                </a:solidFill>
              </a:rPr>
              <a:t>18.04.2023</a:t>
            </a:r>
            <a:endParaRPr lang="ru-RU" b="1" cap="all" dirty="0">
              <a:solidFill>
                <a:schemeClr val="accent5"/>
              </a:solidFill>
            </a:endParaRPr>
          </a:p>
        </p:txBody>
      </p:sp>
      <p:sp>
        <p:nvSpPr>
          <p:cNvPr id="211" name="Прямоугольник: скругленные верхние углы 210">
            <a:extLst>
              <a:ext uri="{FF2B5EF4-FFF2-40B4-BE49-F238E27FC236}">
                <a16:creationId xmlns:a16="http://schemas.microsoft.com/office/drawing/2014/main" xmlns="" id="{7B3EB410-3C9B-4F26-9A4A-4A8D96698C18}"/>
              </a:ext>
            </a:extLst>
          </p:cNvPr>
          <p:cNvSpPr/>
          <p:nvPr/>
        </p:nvSpPr>
        <p:spPr>
          <a:xfrm rot="5400000">
            <a:off x="1688083" y="4817005"/>
            <a:ext cx="1081518" cy="1263487"/>
          </a:xfrm>
          <a:prstGeom prst="round2Same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3" name="Прямоугольный треугольник 212">
            <a:extLst>
              <a:ext uri="{FF2B5EF4-FFF2-40B4-BE49-F238E27FC236}">
                <a16:creationId xmlns:a16="http://schemas.microsoft.com/office/drawing/2014/main" xmlns="" id="{97E73146-D14C-4CA2-AAC0-C4916015B140}"/>
              </a:ext>
            </a:extLst>
          </p:cNvPr>
          <p:cNvSpPr/>
          <p:nvPr/>
        </p:nvSpPr>
        <p:spPr>
          <a:xfrm rot="16200000">
            <a:off x="1628468" y="4710649"/>
            <a:ext cx="165970" cy="22871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" name="Прямоугольный треугольник 214">
            <a:extLst>
              <a:ext uri="{FF2B5EF4-FFF2-40B4-BE49-F238E27FC236}">
                <a16:creationId xmlns:a16="http://schemas.microsoft.com/office/drawing/2014/main" xmlns="" id="{26B27C72-D396-4BB1-B3D6-D9F9A4114A86}"/>
              </a:ext>
            </a:extLst>
          </p:cNvPr>
          <p:cNvSpPr/>
          <p:nvPr/>
        </p:nvSpPr>
        <p:spPr>
          <a:xfrm rot="5400000" flipV="1">
            <a:off x="1627919" y="5958139"/>
            <a:ext cx="165970" cy="22871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" name="Прямоугольник 216">
            <a:extLst>
              <a:ext uri="{FF2B5EF4-FFF2-40B4-BE49-F238E27FC236}">
                <a16:creationId xmlns:a16="http://schemas.microsoft.com/office/drawing/2014/main" xmlns="" id="{C3CB7461-10CC-4A72-806C-C64F2ABC7D8E}"/>
              </a:ext>
            </a:extLst>
          </p:cNvPr>
          <p:cNvSpPr/>
          <p:nvPr/>
        </p:nvSpPr>
        <p:spPr>
          <a:xfrm>
            <a:off x="1596000" y="4917353"/>
            <a:ext cx="228710" cy="1072156"/>
          </a:xfrm>
          <a:prstGeom prst="rect">
            <a:avLst/>
          </a:prstGeom>
          <a:gradFill>
            <a:gsLst>
              <a:gs pos="46000">
                <a:schemeClr val="accent3"/>
              </a:gs>
              <a:gs pos="100000">
                <a:schemeClr val="accent3"/>
              </a:gs>
              <a:gs pos="25000">
                <a:srgbClr val="FDEDDD">
                  <a:alpha val="63000"/>
                </a:srgbClr>
              </a:gs>
              <a:gs pos="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xmlns="" id="{17710B1A-13B7-4268-A8C3-67162CE11312}"/>
              </a:ext>
            </a:extLst>
          </p:cNvPr>
          <p:cNvSpPr txBox="1"/>
          <p:nvPr/>
        </p:nvSpPr>
        <p:spPr>
          <a:xfrm>
            <a:off x="1924323" y="5111415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03</a:t>
            </a:r>
          </a:p>
        </p:txBody>
      </p:sp>
      <p:pic>
        <p:nvPicPr>
          <p:cNvPr id="221" name="Рисунок 220">
            <a:extLst>
              <a:ext uri="{FF2B5EF4-FFF2-40B4-BE49-F238E27FC236}">
                <a16:creationId xmlns:a16="http://schemas.microsoft.com/office/drawing/2014/main" xmlns="" id="{CB80023C-7C99-4315-99EA-47627711E9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V="1">
            <a:off x="3109778" y="369000"/>
            <a:ext cx="360000" cy="360000"/>
          </a:xfrm>
          <a:prstGeom prst="rect">
            <a:avLst/>
          </a:prstGeom>
        </p:spPr>
      </p:pic>
      <p:pic>
        <p:nvPicPr>
          <p:cNvPr id="223" name="Рисунок 222">
            <a:extLst>
              <a:ext uri="{FF2B5EF4-FFF2-40B4-BE49-F238E27FC236}">
                <a16:creationId xmlns:a16="http://schemas.microsoft.com/office/drawing/2014/main" xmlns="" id="{47D8A6D7-2137-4D85-99AF-0DDE29D341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 flipV="1">
            <a:off x="3109505" y="2534466"/>
            <a:ext cx="360000" cy="360000"/>
          </a:xfrm>
          <a:prstGeom prst="rect">
            <a:avLst/>
          </a:prstGeom>
        </p:spPr>
      </p:pic>
      <p:pic>
        <p:nvPicPr>
          <p:cNvPr id="225" name="Рисунок 224">
            <a:extLst>
              <a:ext uri="{FF2B5EF4-FFF2-40B4-BE49-F238E27FC236}">
                <a16:creationId xmlns:a16="http://schemas.microsoft.com/office/drawing/2014/main" xmlns="" id="{09CA9E00-F3E4-4524-B8B1-7DF5CF2866D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 flipV="1">
            <a:off x="3098729" y="4709776"/>
            <a:ext cx="360000" cy="360000"/>
          </a:xfrm>
          <a:prstGeom prst="rect">
            <a:avLst/>
          </a:prstGeom>
        </p:spPr>
      </p:pic>
      <p:pic>
        <p:nvPicPr>
          <p:cNvPr id="227" name="Рисунок 226">
            <a:extLst>
              <a:ext uri="{FF2B5EF4-FFF2-40B4-BE49-F238E27FC236}">
                <a16:creationId xmlns:a16="http://schemas.microsoft.com/office/drawing/2014/main" xmlns="" id="{58AA2492-96A2-4DB6-B199-CDA96574EF5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 flipV="1">
            <a:off x="8299698" y="411759"/>
            <a:ext cx="360000" cy="360000"/>
          </a:xfrm>
          <a:prstGeom prst="rect">
            <a:avLst/>
          </a:prstGeom>
        </p:spPr>
      </p:pic>
      <p:pic>
        <p:nvPicPr>
          <p:cNvPr id="229" name="Рисунок 228">
            <a:extLst>
              <a:ext uri="{FF2B5EF4-FFF2-40B4-BE49-F238E27FC236}">
                <a16:creationId xmlns:a16="http://schemas.microsoft.com/office/drawing/2014/main" xmlns="" id="{8E88AE21-7C95-4752-AF52-808EACBE6C9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 flipV="1">
            <a:off x="8282784" y="4727989"/>
            <a:ext cx="360000" cy="360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7" y="94430"/>
            <a:ext cx="111601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903" y="80938"/>
            <a:ext cx="1361609" cy="154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8" y="1282299"/>
            <a:ext cx="1569660" cy="5115533"/>
          </a:xfrm>
          <a:prstGeom prst="rect">
            <a:avLst/>
          </a:prstGeom>
          <a:noFill/>
        </p:spPr>
        <p:txBody>
          <a:bodyPr vert="vert270"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Молодые руководители, участники кадрового резерва </a:t>
            </a:r>
            <a:endParaRPr lang="ru-RU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9959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750" y="104866"/>
            <a:ext cx="1195484" cy="136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AC09E60-631E-46B5-A377-4422A4564ED3}"/>
              </a:ext>
            </a:extLst>
          </p:cNvPr>
          <p:cNvSpPr/>
          <p:nvPr/>
        </p:nvSpPr>
        <p:spPr>
          <a:xfrm>
            <a:off x="803738" y="1516500"/>
            <a:ext cx="1935000" cy="3825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6000"/>
                  <a:lumOff val="4000"/>
                </a:schemeClr>
              </a:gs>
              <a:gs pos="100000">
                <a:schemeClr val="bg1"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95300" dist="152400" sx="108000" sy="108000" algn="ctr" rotWithShape="0">
              <a:prstClr val="black">
                <a:alpha val="40000"/>
              </a:prstClr>
            </a:outerShdw>
            <a:reflection blurRad="44450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D7BB2E70-2F91-4625-8C89-C6E9ABECD6FF}"/>
              </a:ext>
            </a:extLst>
          </p:cNvPr>
          <p:cNvSpPr/>
          <p:nvPr/>
        </p:nvSpPr>
        <p:spPr>
          <a:xfrm>
            <a:off x="1813857" y="1605187"/>
            <a:ext cx="1012500" cy="54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1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ый треугольник 23">
            <a:extLst>
              <a:ext uri="{FF2B5EF4-FFF2-40B4-BE49-F238E27FC236}">
                <a16:creationId xmlns:a16="http://schemas.microsoft.com/office/drawing/2014/main" xmlns="" id="{50A3EA2D-D997-4A50-B7CC-1336E340BD96}"/>
              </a:ext>
            </a:extLst>
          </p:cNvPr>
          <p:cNvSpPr/>
          <p:nvPr/>
        </p:nvSpPr>
        <p:spPr>
          <a:xfrm>
            <a:off x="2738738" y="1516500"/>
            <a:ext cx="87619" cy="88687"/>
          </a:xfrm>
          <a:prstGeom prst="rtTriangl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ый треугольник 24">
            <a:extLst>
              <a:ext uri="{FF2B5EF4-FFF2-40B4-BE49-F238E27FC236}">
                <a16:creationId xmlns:a16="http://schemas.microsoft.com/office/drawing/2014/main" xmlns="" id="{0D8E9D64-AC6F-44CF-9ABC-0E0E4DCBDA6C}"/>
              </a:ext>
            </a:extLst>
          </p:cNvPr>
          <p:cNvSpPr/>
          <p:nvPr/>
        </p:nvSpPr>
        <p:spPr>
          <a:xfrm flipV="1">
            <a:off x="2738738" y="2145187"/>
            <a:ext cx="87619" cy="88687"/>
          </a:xfrm>
          <a:prstGeom prst="rtTriangl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B3D7FDE5-4469-4750-BAB3-36E9EC7DF3F5}"/>
              </a:ext>
            </a:extLst>
          </p:cNvPr>
          <p:cNvSpPr/>
          <p:nvPr/>
        </p:nvSpPr>
        <p:spPr>
          <a:xfrm>
            <a:off x="3663619" y="1516500"/>
            <a:ext cx="1935000" cy="3825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6000"/>
                  <a:lumOff val="4000"/>
                </a:schemeClr>
              </a:gs>
              <a:gs pos="100000">
                <a:schemeClr val="bg1"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95300" dist="152400" sx="108000" sy="108000" algn="ctr" rotWithShape="0">
              <a:prstClr val="black">
                <a:alpha val="40000"/>
              </a:prstClr>
            </a:outerShdw>
            <a:reflection blurRad="44450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3A281D0F-7556-4800-B91F-589C52011822}"/>
              </a:ext>
            </a:extLst>
          </p:cNvPr>
          <p:cNvSpPr/>
          <p:nvPr/>
        </p:nvSpPr>
        <p:spPr>
          <a:xfrm>
            <a:off x="4673738" y="1605187"/>
            <a:ext cx="1012500" cy="54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ый треугольник 27">
            <a:extLst>
              <a:ext uri="{FF2B5EF4-FFF2-40B4-BE49-F238E27FC236}">
                <a16:creationId xmlns:a16="http://schemas.microsoft.com/office/drawing/2014/main" xmlns="" id="{20BE3D72-06C8-485A-A2E8-F74BF6C8C429}"/>
              </a:ext>
            </a:extLst>
          </p:cNvPr>
          <p:cNvSpPr/>
          <p:nvPr/>
        </p:nvSpPr>
        <p:spPr>
          <a:xfrm>
            <a:off x="5598619" y="1516500"/>
            <a:ext cx="87619" cy="88687"/>
          </a:xfrm>
          <a:prstGeom prst="rtTriangl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bg1"/>
              </a:gs>
              <a:gs pos="100000">
                <a:schemeClr val="accent2"/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ый треугольник 28">
            <a:extLst>
              <a:ext uri="{FF2B5EF4-FFF2-40B4-BE49-F238E27FC236}">
                <a16:creationId xmlns:a16="http://schemas.microsoft.com/office/drawing/2014/main" xmlns="" id="{AB351414-9C81-42E1-9DCD-AFA8C638F524}"/>
              </a:ext>
            </a:extLst>
          </p:cNvPr>
          <p:cNvSpPr/>
          <p:nvPr/>
        </p:nvSpPr>
        <p:spPr>
          <a:xfrm flipV="1">
            <a:off x="5598619" y="2145187"/>
            <a:ext cx="87619" cy="88687"/>
          </a:xfrm>
          <a:prstGeom prst="rtTriangl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2"/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BA2CDD8C-CC80-4CAE-9F83-7CA6F2E3DA57}"/>
              </a:ext>
            </a:extLst>
          </p:cNvPr>
          <p:cNvSpPr/>
          <p:nvPr/>
        </p:nvSpPr>
        <p:spPr>
          <a:xfrm>
            <a:off x="6523500" y="1516500"/>
            <a:ext cx="1935000" cy="3825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6000"/>
                  <a:lumOff val="4000"/>
                </a:schemeClr>
              </a:gs>
              <a:gs pos="100000">
                <a:schemeClr val="bg1"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95300" dist="152400" sx="108000" sy="108000" algn="ctr" rotWithShape="0">
              <a:prstClr val="black">
                <a:alpha val="40000"/>
              </a:prstClr>
            </a:outerShdw>
            <a:reflection blurRad="44450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34E7B8BA-EB31-4BBF-86DC-6CDBC54A9FD5}"/>
              </a:ext>
            </a:extLst>
          </p:cNvPr>
          <p:cNvSpPr/>
          <p:nvPr/>
        </p:nvSpPr>
        <p:spPr>
          <a:xfrm>
            <a:off x="7533619" y="1605600"/>
            <a:ext cx="1012500" cy="54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ый треугольник 31">
            <a:extLst>
              <a:ext uri="{FF2B5EF4-FFF2-40B4-BE49-F238E27FC236}">
                <a16:creationId xmlns:a16="http://schemas.microsoft.com/office/drawing/2014/main" xmlns="" id="{47A7A590-1550-4FA0-8F0A-BF4786FF7DDB}"/>
              </a:ext>
            </a:extLst>
          </p:cNvPr>
          <p:cNvSpPr/>
          <p:nvPr/>
        </p:nvSpPr>
        <p:spPr>
          <a:xfrm>
            <a:off x="8458500" y="1516500"/>
            <a:ext cx="87619" cy="88687"/>
          </a:xfrm>
          <a:prstGeom prst="rtTriangl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3"/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ый треугольник 32">
            <a:extLst>
              <a:ext uri="{FF2B5EF4-FFF2-40B4-BE49-F238E27FC236}">
                <a16:creationId xmlns:a16="http://schemas.microsoft.com/office/drawing/2014/main" xmlns="" id="{E2E339BA-87AD-4DCA-A74B-62B55CD9EC8F}"/>
              </a:ext>
            </a:extLst>
          </p:cNvPr>
          <p:cNvSpPr/>
          <p:nvPr/>
        </p:nvSpPr>
        <p:spPr>
          <a:xfrm flipV="1">
            <a:off x="8458500" y="2145187"/>
            <a:ext cx="87619" cy="88687"/>
          </a:xfrm>
          <a:prstGeom prst="rtTriangl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3"/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E76461A5-E134-48D9-9569-2B898E257F13}"/>
              </a:ext>
            </a:extLst>
          </p:cNvPr>
          <p:cNvSpPr/>
          <p:nvPr/>
        </p:nvSpPr>
        <p:spPr>
          <a:xfrm>
            <a:off x="9383381" y="1516500"/>
            <a:ext cx="1935000" cy="3825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6000"/>
                  <a:lumOff val="4000"/>
                </a:schemeClr>
              </a:gs>
              <a:gs pos="100000">
                <a:schemeClr val="bg1"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95300" dist="152400" sx="108000" sy="108000" algn="ctr" rotWithShape="0">
              <a:prstClr val="black">
                <a:alpha val="40000"/>
              </a:prstClr>
            </a:outerShdw>
            <a:reflection blurRad="44450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76090189-D009-477A-938D-7C277F61B5F8}"/>
              </a:ext>
            </a:extLst>
          </p:cNvPr>
          <p:cNvSpPr/>
          <p:nvPr/>
        </p:nvSpPr>
        <p:spPr>
          <a:xfrm>
            <a:off x="10393500" y="1605187"/>
            <a:ext cx="1012500" cy="54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ый треугольник 35">
            <a:extLst>
              <a:ext uri="{FF2B5EF4-FFF2-40B4-BE49-F238E27FC236}">
                <a16:creationId xmlns:a16="http://schemas.microsoft.com/office/drawing/2014/main" xmlns="" id="{5BCD1A4B-D8C6-4F7E-888A-4C7D665790AC}"/>
              </a:ext>
            </a:extLst>
          </p:cNvPr>
          <p:cNvSpPr/>
          <p:nvPr/>
        </p:nvSpPr>
        <p:spPr>
          <a:xfrm>
            <a:off x="11318381" y="1516500"/>
            <a:ext cx="87619" cy="88687"/>
          </a:xfrm>
          <a:prstGeom prst="rtTriangl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4"/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ый треугольник 36">
            <a:extLst>
              <a:ext uri="{FF2B5EF4-FFF2-40B4-BE49-F238E27FC236}">
                <a16:creationId xmlns:a16="http://schemas.microsoft.com/office/drawing/2014/main" xmlns="" id="{A1ED0856-B4AD-4B69-B123-C87BD69EDACA}"/>
              </a:ext>
            </a:extLst>
          </p:cNvPr>
          <p:cNvSpPr/>
          <p:nvPr/>
        </p:nvSpPr>
        <p:spPr>
          <a:xfrm flipV="1">
            <a:off x="11318381" y="2145187"/>
            <a:ext cx="87619" cy="88687"/>
          </a:xfrm>
          <a:prstGeom prst="rtTriangl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4"/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2DE29E0F-790B-4185-BF8D-5E91ADA8A8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986046" y="1632341"/>
            <a:ext cx="432000" cy="4320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37810E54-D883-45E9-A02B-1F2CD9D76A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3897878" y="1639541"/>
            <a:ext cx="432000" cy="4320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11407972-903A-47AF-9BB6-6C3DE4DF22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705808" y="1632341"/>
            <a:ext cx="432000" cy="4320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51B71D8C-268D-4996-8A15-B89ED6A2968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617640" y="1632341"/>
            <a:ext cx="396000" cy="3960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C1E4F62-DEC9-4BC9-A6AD-20014A5A6288}"/>
              </a:ext>
            </a:extLst>
          </p:cNvPr>
          <p:cNvSpPr txBox="1"/>
          <p:nvPr/>
        </p:nvSpPr>
        <p:spPr>
          <a:xfrm>
            <a:off x="1023617" y="223475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28.02.2023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AC77E176-A75D-427C-8C10-7A0E3695A0A3}"/>
              </a:ext>
            </a:extLst>
          </p:cNvPr>
          <p:cNvSpPr/>
          <p:nvPr/>
        </p:nvSpPr>
        <p:spPr>
          <a:xfrm>
            <a:off x="860248" y="2685765"/>
            <a:ext cx="19072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Организация системы работы по сопровождению молодых педагогов (функционирование "Школы наставничества")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67653D9-86DD-4D4A-BDDD-95B07961C637}"/>
              </a:ext>
            </a:extLst>
          </p:cNvPr>
          <p:cNvSpPr txBox="1"/>
          <p:nvPr/>
        </p:nvSpPr>
        <p:spPr>
          <a:xfrm>
            <a:off x="3957022" y="219912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20.04.2023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AA6D5FA3-E00E-42B4-8E4B-F57229882D7C}"/>
              </a:ext>
            </a:extLst>
          </p:cNvPr>
          <p:cNvSpPr/>
          <p:nvPr/>
        </p:nvSpPr>
        <p:spPr>
          <a:xfrm>
            <a:off x="3769504" y="3055097"/>
            <a:ext cx="17232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ВСОКО в образовательной организации (мотивирующий мониторинг)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CDCC563-3853-4364-B31D-7BED959B5A5D}"/>
              </a:ext>
            </a:extLst>
          </p:cNvPr>
          <p:cNvSpPr txBox="1"/>
          <p:nvPr/>
        </p:nvSpPr>
        <p:spPr>
          <a:xfrm>
            <a:off x="6837819" y="223475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/>
                </a:solidFill>
              </a:rPr>
              <a:t>19.10.2023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3688243B-FE8F-44D1-ACEF-4C309D798B0B}"/>
              </a:ext>
            </a:extLst>
          </p:cNvPr>
          <p:cNvSpPr/>
          <p:nvPr/>
        </p:nvSpPr>
        <p:spPr>
          <a:xfrm>
            <a:off x="6676750" y="2605615"/>
            <a:ext cx="17137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Содержательные и практические вопросы организации и проведения профориентационной работы в образовательной организации</a:t>
            </a:r>
            <a:endParaRPr lang="ru-RU" sz="16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50ADD1E-3C27-4563-BCE2-EDD97083237A}"/>
              </a:ext>
            </a:extLst>
          </p:cNvPr>
          <p:cNvSpPr txBox="1"/>
          <p:nvPr/>
        </p:nvSpPr>
        <p:spPr>
          <a:xfrm>
            <a:off x="9742921" y="2316433"/>
            <a:ext cx="1326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/>
                </a:solidFill>
              </a:rPr>
              <a:t>23.11.2023</a:t>
            </a:r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EE05572C-18C5-4779-B348-F2AB213A59FD}"/>
              </a:ext>
            </a:extLst>
          </p:cNvPr>
          <p:cNvSpPr/>
          <p:nvPr/>
        </p:nvSpPr>
        <p:spPr>
          <a:xfrm>
            <a:off x="9592495" y="2849230"/>
            <a:ext cx="16269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Организация работы с одаренными детьми, ведение электронного портфолио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xmlns="" id="{E7CE6C65-59FB-413E-B4BC-345D3CAD19E7}"/>
              </a:ext>
            </a:extLst>
          </p:cNvPr>
          <p:cNvSpPr/>
          <p:nvPr/>
        </p:nvSpPr>
        <p:spPr>
          <a:xfrm>
            <a:off x="2209168" y="1656000"/>
            <a:ext cx="432000" cy="432000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CB614C6-B6E4-4BA7-92B0-BDDDF2083270}"/>
              </a:ext>
            </a:extLst>
          </p:cNvPr>
          <p:cNvSpPr txBox="1"/>
          <p:nvPr/>
        </p:nvSpPr>
        <p:spPr>
          <a:xfrm>
            <a:off x="2259402" y="163792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xmlns="" id="{C0890176-9300-4508-928B-F010C805B82F}"/>
              </a:ext>
            </a:extLst>
          </p:cNvPr>
          <p:cNvSpPr/>
          <p:nvPr/>
        </p:nvSpPr>
        <p:spPr>
          <a:xfrm>
            <a:off x="5116203" y="1656000"/>
            <a:ext cx="432000" cy="432000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069056FC-EBBD-494C-862A-370C22ADE328}"/>
              </a:ext>
            </a:extLst>
          </p:cNvPr>
          <p:cNvSpPr txBox="1"/>
          <p:nvPr/>
        </p:nvSpPr>
        <p:spPr>
          <a:xfrm>
            <a:off x="5166437" y="1638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250A39A1-05EB-42D1-B545-1E3EF0291623}"/>
              </a:ext>
            </a:extLst>
          </p:cNvPr>
          <p:cNvSpPr/>
          <p:nvPr/>
        </p:nvSpPr>
        <p:spPr>
          <a:xfrm>
            <a:off x="7973140" y="1656000"/>
            <a:ext cx="432000" cy="432000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A53974B1-0E35-4C54-8B34-73DFA39CFFB1}"/>
              </a:ext>
            </a:extLst>
          </p:cNvPr>
          <p:cNvSpPr txBox="1"/>
          <p:nvPr/>
        </p:nvSpPr>
        <p:spPr>
          <a:xfrm>
            <a:off x="8026318" y="1638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xmlns="" id="{97D6EDA0-480F-43F2-91C0-CC9CFC62D5C9}"/>
              </a:ext>
            </a:extLst>
          </p:cNvPr>
          <p:cNvSpPr/>
          <p:nvPr/>
        </p:nvSpPr>
        <p:spPr>
          <a:xfrm>
            <a:off x="10840278" y="1656000"/>
            <a:ext cx="432000" cy="432000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49B76520-E9F1-4E9A-A55A-3C6B5E5DB6C9}"/>
              </a:ext>
            </a:extLst>
          </p:cNvPr>
          <p:cNvSpPr txBox="1"/>
          <p:nvPr/>
        </p:nvSpPr>
        <p:spPr>
          <a:xfrm>
            <a:off x="10886199" y="1638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8" name="Нижний колонтитул 4">
            <a:extLst>
              <a:ext uri="{FF2B5EF4-FFF2-40B4-BE49-F238E27FC236}">
                <a16:creationId xmlns:a16="http://schemas.microsoft.com/office/drawing/2014/main" xmlns="" id="{32701D8B-E729-45FA-8541-8124A1A67EF1}"/>
              </a:ext>
            </a:extLst>
          </p:cNvPr>
          <p:cNvSpPr txBox="1">
            <a:spLocks/>
          </p:cNvSpPr>
          <p:nvPr/>
        </p:nvSpPr>
        <p:spPr>
          <a:xfrm>
            <a:off x="2271000" y="6356350"/>
            <a:ext cx="76500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hlinkClick r:id="rId12"/>
              </a:rPr>
              <a:t>presentation-creation.ru</a:t>
            </a:r>
            <a:endParaRPr lang="ru-RU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3" y="104866"/>
            <a:ext cx="111601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9420" y="21864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Архангельска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2046" y="5494576"/>
            <a:ext cx="9203909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Заместители руководителей</a:t>
            </a:r>
          </a:p>
          <a:p>
            <a:pPr algn="ctr"/>
            <a:r>
              <a:rPr lang="ru-RU" sz="2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(со стажем работы до 2-х лет)</a:t>
            </a:r>
            <a:endParaRPr lang="ru-RU" sz="2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9746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171450"/>
            <a:ext cx="1119187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16013" y="318105"/>
            <a:ext cx="6991350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Архангельска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213" y="79375"/>
            <a:ext cx="16891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95639099"/>
              </p:ext>
            </p:extLst>
          </p:nvPr>
        </p:nvGraphicFramePr>
        <p:xfrm>
          <a:off x="1656671" y="1439333"/>
          <a:ext cx="867954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05645" y="911332"/>
            <a:ext cx="4885508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УЧАСТНИКИ ПРОЕКТА</a:t>
            </a:r>
            <a:endParaRPr lang="ru-RU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1183</TotalTime>
  <Words>394</Words>
  <Application>Microsoft Office PowerPoint</Application>
  <PresentationFormat>Произвольный</PresentationFormat>
  <Paragraphs>68</Paragraphs>
  <Slides>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департамента образования Администрации муниципального округа «Город Архангельск» ПРОФКОНСТРУКТОР</dc:title>
  <dc:creator>Director</dc:creator>
  <cp:lastModifiedBy>Малинина Ясмина Нургаяновна</cp:lastModifiedBy>
  <cp:revision>110</cp:revision>
  <dcterms:created xsi:type="dcterms:W3CDTF">2021-06-14T07:08:38Z</dcterms:created>
  <dcterms:modified xsi:type="dcterms:W3CDTF">2023-01-30T12:24:55Z</dcterms:modified>
</cp:coreProperties>
</file>