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722" r:id="rId2"/>
  </p:sldMasterIdLst>
  <p:notesMasterIdLst>
    <p:notesMasterId r:id="rId10"/>
  </p:notesMasterIdLst>
  <p:sldIdLst>
    <p:sldId id="337" r:id="rId3"/>
    <p:sldId id="343" r:id="rId4"/>
    <p:sldId id="339" r:id="rId5"/>
    <p:sldId id="344" r:id="rId6"/>
    <p:sldId id="345" r:id="rId7"/>
    <p:sldId id="346" r:id="rId8"/>
    <p:sldId id="347" r:id="rId9"/>
  </p:sldIdLst>
  <p:sldSz cx="9144000" cy="5143500" type="screen16x9"/>
  <p:notesSz cx="6858000" cy="9926638"/>
  <p:defaultTextStyle>
    <a:defPPr>
      <a:defRPr lang="ru-RU"/>
    </a:defPPr>
    <a:lvl1pPr marL="0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389626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A78"/>
    <a:srgbClr val="C6D9F1"/>
    <a:srgbClr val="6699FF"/>
    <a:srgbClr val="EBF1F4"/>
    <a:srgbClr val="E9EFF7"/>
    <a:srgbClr val="F6F9FC"/>
    <a:srgbClr val="005294"/>
    <a:srgbClr val="6CAAC0"/>
    <a:srgbClr val="CDE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53" autoAdjust="0"/>
    <p:restoredTop sz="94660"/>
  </p:normalViewPr>
  <p:slideViewPr>
    <p:cSldViewPr snapToGrid="0" snapToObjects="1">
      <p:cViewPr>
        <p:scale>
          <a:sx n="150" d="100"/>
          <a:sy n="150" d="100"/>
        </p:scale>
        <p:origin x="-750" y="-33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2" d="100"/>
          <a:sy n="92" d="100"/>
        </p:scale>
        <p:origin x="376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71800" cy="496332"/>
          </a:xfrm>
          <a:prstGeom prst="rect">
            <a:avLst/>
          </a:prstGeom>
        </p:spPr>
        <p:txBody>
          <a:bodyPr vert="horz" lIns="93782" tIns="46891" rIns="93782" bIns="46891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20" y="1"/>
            <a:ext cx="2971800" cy="496332"/>
          </a:xfrm>
          <a:prstGeom prst="rect">
            <a:avLst/>
          </a:prstGeom>
        </p:spPr>
        <p:txBody>
          <a:bodyPr vert="horz" lIns="93782" tIns="46891" rIns="93782" bIns="46891" rtlCol="0"/>
          <a:lstStyle>
            <a:lvl1pPr algn="r">
              <a:defRPr sz="1300"/>
            </a:lvl1pPr>
          </a:lstStyle>
          <a:p>
            <a:fld id="{5D78235B-9633-483C-8327-53B011049E47}" type="datetimeFigureOut">
              <a:rPr lang="ru-RU" smtClean="0"/>
              <a:pPr/>
              <a:t>27.05.2020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6125"/>
            <a:ext cx="66167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82" tIns="46891" rIns="93782" bIns="46891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2" y="4715157"/>
            <a:ext cx="5486400" cy="4466987"/>
          </a:xfrm>
          <a:prstGeom prst="rect">
            <a:avLst/>
          </a:prstGeom>
        </p:spPr>
        <p:txBody>
          <a:bodyPr vert="horz" lIns="93782" tIns="46891" rIns="93782" bIns="4689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28583"/>
            <a:ext cx="2971800" cy="496332"/>
          </a:xfrm>
          <a:prstGeom prst="rect">
            <a:avLst/>
          </a:prstGeom>
        </p:spPr>
        <p:txBody>
          <a:bodyPr vert="horz" lIns="93782" tIns="46891" rIns="93782" bIns="46891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20" y="9428583"/>
            <a:ext cx="2971800" cy="496332"/>
          </a:xfrm>
          <a:prstGeom prst="rect">
            <a:avLst/>
          </a:prstGeom>
        </p:spPr>
        <p:txBody>
          <a:bodyPr vert="horz" lIns="93782" tIns="46891" rIns="93782" bIns="46891" rtlCol="0" anchor="b"/>
          <a:lstStyle>
            <a:lvl1pPr algn="r">
              <a:defRPr sz="1300"/>
            </a:lvl1pPr>
          </a:lstStyle>
          <a:p>
            <a:fld id="{172AE52E-5C56-4C56-88EE-A14DCE6020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868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13" Type="http://schemas.openxmlformats.org/officeDocument/2006/relationships/oleObject" Target="../embeddings/oleObject5.bin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12" Type="http://schemas.openxmlformats.org/officeDocument/2006/relationships/image" Target="../media/image2.jpeg"/><Relationship Id="rId2" Type="http://schemas.openxmlformats.org/officeDocument/2006/relationships/tags" Target="../tags/tag8.xml"/><Relationship Id="rId1" Type="http://schemas.openxmlformats.org/officeDocument/2006/relationships/vmlDrawing" Target="../drawings/vmlDrawing2.vml"/><Relationship Id="rId6" Type="http://schemas.openxmlformats.org/officeDocument/2006/relationships/tags" Target="../tags/tag12.xml"/><Relationship Id="rId11" Type="http://schemas.openxmlformats.org/officeDocument/2006/relationships/oleObject" Target="../embeddings/oleObject4.bin"/><Relationship Id="rId5" Type="http://schemas.openxmlformats.org/officeDocument/2006/relationships/tags" Target="../tags/tag11.xml"/><Relationship Id="rId10" Type="http://schemas.openxmlformats.org/officeDocument/2006/relationships/image" Target="../media/image1.emf"/><Relationship Id="rId4" Type="http://schemas.openxmlformats.org/officeDocument/2006/relationships/tags" Target="../tags/tag10.xml"/><Relationship Id="rId9" Type="http://schemas.openxmlformats.org/officeDocument/2006/relationships/oleObject" Target="../embeddings/oleObject3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13" Type="http://schemas.openxmlformats.org/officeDocument/2006/relationships/oleObject" Target="../embeddings/oleObject8.bin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image" Target="../media/image2.jpeg"/><Relationship Id="rId2" Type="http://schemas.openxmlformats.org/officeDocument/2006/relationships/tags" Target="../tags/tag14.xml"/><Relationship Id="rId1" Type="http://schemas.openxmlformats.org/officeDocument/2006/relationships/vmlDrawing" Target="../drawings/vmlDrawing3.vml"/><Relationship Id="rId6" Type="http://schemas.openxmlformats.org/officeDocument/2006/relationships/tags" Target="../tags/tag18.xml"/><Relationship Id="rId11" Type="http://schemas.openxmlformats.org/officeDocument/2006/relationships/oleObject" Target="../embeddings/oleObject7.bin"/><Relationship Id="rId5" Type="http://schemas.openxmlformats.org/officeDocument/2006/relationships/tags" Target="../tags/tag17.xml"/><Relationship Id="rId10" Type="http://schemas.openxmlformats.org/officeDocument/2006/relationships/image" Target="../media/image1.emf"/><Relationship Id="rId4" Type="http://schemas.openxmlformats.org/officeDocument/2006/relationships/tags" Target="../tags/tag16.xml"/><Relationship Id="rId9" Type="http://schemas.openxmlformats.org/officeDocument/2006/relationships/oleObject" Target="../embeddings/oleObject6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13" Type="http://schemas.openxmlformats.org/officeDocument/2006/relationships/oleObject" Target="../embeddings/oleObject11.bin"/><Relationship Id="rId3" Type="http://schemas.openxmlformats.org/officeDocument/2006/relationships/tags" Target="../tags/tag21.xml"/><Relationship Id="rId7" Type="http://schemas.openxmlformats.org/officeDocument/2006/relationships/tags" Target="../tags/tag25.xml"/><Relationship Id="rId12" Type="http://schemas.openxmlformats.org/officeDocument/2006/relationships/image" Target="../media/image2.jpeg"/><Relationship Id="rId2" Type="http://schemas.openxmlformats.org/officeDocument/2006/relationships/tags" Target="../tags/tag20.xml"/><Relationship Id="rId1" Type="http://schemas.openxmlformats.org/officeDocument/2006/relationships/vmlDrawing" Target="../drawings/vmlDrawing4.vml"/><Relationship Id="rId6" Type="http://schemas.openxmlformats.org/officeDocument/2006/relationships/tags" Target="../tags/tag24.xml"/><Relationship Id="rId11" Type="http://schemas.openxmlformats.org/officeDocument/2006/relationships/oleObject" Target="../embeddings/oleObject10.bin"/><Relationship Id="rId5" Type="http://schemas.openxmlformats.org/officeDocument/2006/relationships/tags" Target="../tags/tag23.xml"/><Relationship Id="rId10" Type="http://schemas.openxmlformats.org/officeDocument/2006/relationships/image" Target="../media/image1.emf"/><Relationship Id="rId4" Type="http://schemas.openxmlformats.org/officeDocument/2006/relationships/tags" Target="../tags/tag22.xml"/><Relationship Id="rId9" Type="http://schemas.openxmlformats.org/officeDocument/2006/relationships/oleObject" Target="../embeddings/oleObject9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tags" Target="../tags/tag32.xml"/><Relationship Id="rId13" Type="http://schemas.openxmlformats.org/officeDocument/2006/relationships/slideMaster" Target="../slideMasters/slideMaster1.xml"/><Relationship Id="rId18" Type="http://schemas.openxmlformats.org/officeDocument/2006/relationships/oleObject" Target="../embeddings/oleObject14.bin"/><Relationship Id="rId3" Type="http://schemas.openxmlformats.org/officeDocument/2006/relationships/tags" Target="../tags/tag27.xml"/><Relationship Id="rId7" Type="http://schemas.openxmlformats.org/officeDocument/2006/relationships/tags" Target="../tags/tag31.xml"/><Relationship Id="rId12" Type="http://schemas.openxmlformats.org/officeDocument/2006/relationships/tags" Target="../tags/tag36.xml"/><Relationship Id="rId17" Type="http://schemas.openxmlformats.org/officeDocument/2006/relationships/image" Target="../media/image2.jpeg"/><Relationship Id="rId2" Type="http://schemas.openxmlformats.org/officeDocument/2006/relationships/tags" Target="../tags/tag26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5.vml"/><Relationship Id="rId6" Type="http://schemas.openxmlformats.org/officeDocument/2006/relationships/tags" Target="../tags/tag30.xml"/><Relationship Id="rId11" Type="http://schemas.openxmlformats.org/officeDocument/2006/relationships/tags" Target="../tags/tag35.xml"/><Relationship Id="rId5" Type="http://schemas.openxmlformats.org/officeDocument/2006/relationships/tags" Target="../tags/tag29.xml"/><Relationship Id="rId15" Type="http://schemas.openxmlformats.org/officeDocument/2006/relationships/image" Target="../media/image1.emf"/><Relationship Id="rId10" Type="http://schemas.openxmlformats.org/officeDocument/2006/relationships/tags" Target="../tags/tag34.xml"/><Relationship Id="rId19" Type="http://schemas.openxmlformats.org/officeDocument/2006/relationships/image" Target="../media/image3.png"/><Relationship Id="rId4" Type="http://schemas.openxmlformats.org/officeDocument/2006/relationships/tags" Target="../tags/tag28.xml"/><Relationship Id="rId9" Type="http://schemas.openxmlformats.org/officeDocument/2006/relationships/tags" Target="../tags/tag33.xml"/><Relationship Id="rId14" Type="http://schemas.openxmlformats.org/officeDocument/2006/relationships/oleObject" Target="../embeddings/oleObject12.bin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43.xml"/><Relationship Id="rId13" Type="http://schemas.openxmlformats.org/officeDocument/2006/relationships/image" Target="../media/image1.emf"/><Relationship Id="rId3" Type="http://schemas.openxmlformats.org/officeDocument/2006/relationships/tags" Target="../tags/tag38.xml"/><Relationship Id="rId7" Type="http://schemas.openxmlformats.org/officeDocument/2006/relationships/tags" Target="../tags/tag42.xml"/><Relationship Id="rId12" Type="http://schemas.openxmlformats.org/officeDocument/2006/relationships/oleObject" Target="../embeddings/oleObject15.bin"/><Relationship Id="rId2" Type="http://schemas.openxmlformats.org/officeDocument/2006/relationships/tags" Target="../tags/tag37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6.vml"/><Relationship Id="rId6" Type="http://schemas.openxmlformats.org/officeDocument/2006/relationships/tags" Target="../tags/tag41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0.xml"/><Relationship Id="rId15" Type="http://schemas.openxmlformats.org/officeDocument/2006/relationships/image" Target="../media/image2.jpeg"/><Relationship Id="rId10" Type="http://schemas.openxmlformats.org/officeDocument/2006/relationships/tags" Target="../tags/tag45.xml"/><Relationship Id="rId4" Type="http://schemas.openxmlformats.org/officeDocument/2006/relationships/tags" Target="../tags/tag39.xml"/><Relationship Id="rId9" Type="http://schemas.openxmlformats.org/officeDocument/2006/relationships/tags" Target="../tags/tag44.xml"/><Relationship Id="rId14" Type="http://schemas.openxmlformats.org/officeDocument/2006/relationships/oleObject" Target="../embeddings/oleObject16.bin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13" Type="http://schemas.openxmlformats.org/officeDocument/2006/relationships/oleObject" Target="../embeddings/oleObject18.bin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12" Type="http://schemas.openxmlformats.org/officeDocument/2006/relationships/slideMaster" Target="../slideMasters/slideMaster1.xml"/><Relationship Id="rId17" Type="http://schemas.openxmlformats.org/officeDocument/2006/relationships/oleObject" Target="../embeddings/oleObject20.bin"/><Relationship Id="rId2" Type="http://schemas.openxmlformats.org/officeDocument/2006/relationships/tags" Target="../tags/tag46.xml"/><Relationship Id="rId16" Type="http://schemas.openxmlformats.org/officeDocument/2006/relationships/image" Target="../media/image2.jpeg"/><Relationship Id="rId1" Type="http://schemas.openxmlformats.org/officeDocument/2006/relationships/vmlDrawing" Target="../drawings/vmlDrawing7.vml"/><Relationship Id="rId6" Type="http://schemas.openxmlformats.org/officeDocument/2006/relationships/tags" Target="../tags/tag50.xml"/><Relationship Id="rId11" Type="http://schemas.openxmlformats.org/officeDocument/2006/relationships/tags" Target="../tags/tag55.xml"/><Relationship Id="rId5" Type="http://schemas.openxmlformats.org/officeDocument/2006/relationships/tags" Target="../tags/tag49.xml"/><Relationship Id="rId15" Type="http://schemas.openxmlformats.org/officeDocument/2006/relationships/oleObject" Target="../embeddings/oleObject19.bin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Relationship Id="rId1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oleObject" Target="../embeddings/oleObject21.bin"/><Relationship Id="rId18" Type="http://schemas.openxmlformats.org/officeDocument/2006/relationships/oleObject" Target="../embeddings/oleObject22.bin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slideMaster" Target="../slideMasters/slideMaster1.xml"/><Relationship Id="rId17" Type="http://schemas.openxmlformats.org/officeDocument/2006/relationships/image" Target="../media/image6.jpeg"/><Relationship Id="rId2" Type="http://schemas.openxmlformats.org/officeDocument/2006/relationships/tags" Target="../tags/tag56.xml"/><Relationship Id="rId16" Type="http://schemas.openxmlformats.org/officeDocument/2006/relationships/image" Target="../media/image5.jpeg"/><Relationship Id="rId1" Type="http://schemas.openxmlformats.org/officeDocument/2006/relationships/vmlDrawing" Target="../drawings/vmlDrawing8.v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image" Target="../media/image4.jpeg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01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02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/>
          <p:nvPr userDrawn="1">
            <p:custDataLst>
              <p:tags r:id="rId2"/>
            </p:custDataLst>
          </p:nvPr>
        </p:nvSpPr>
        <p:spPr>
          <a:xfrm>
            <a:off x="8557847" y="5050631"/>
            <a:ext cx="345831" cy="91679"/>
          </a:xfrm>
          <a:prstGeom prst="rect">
            <a:avLst/>
          </a:prstGeom>
          <a:solidFill>
            <a:schemeClr val="bg1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" name="Slide Number"/>
          <p:cNvSpPr txBox="1"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8663354" y="5038727"/>
            <a:ext cx="12503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>
              <a:defRPr sz="900" b="0" smtClean="0"/>
            </a:lvl1pPr>
          </a:lstStyle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fld id="{1D073192-62A5-4900-9BAF-E78A80B51240}" type="slidenum">
              <a:rPr lang="en-US" sz="800">
                <a:solidFill>
                  <a:srgbClr val="000000"/>
                </a:solidFill>
                <a:cs typeface="Arial" pitchFamily="34" charset="0"/>
              </a:rPr>
              <a:pPr defTabSz="77925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" name="!!!Do not delete this text object!!!!_&quot;A4rb_standard&quot;"/>
          <p:cNvSpPr txBox="1"/>
          <p:nvPr>
            <p:custDataLst>
              <p:tags r:id="rId4"/>
            </p:custDataLst>
          </p:nvPr>
        </p:nvSpPr>
        <p:spPr>
          <a:xfrm rot="16200000">
            <a:off x="8720825" y="409248"/>
            <a:ext cx="910829" cy="9233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defTabSz="779252">
              <a:buClr>
                <a:srgbClr val="000000"/>
              </a:buClr>
              <a:buSzPct val="100000"/>
              <a:defRPr/>
            </a:pP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</a:t>
            </a:r>
            <a:r>
              <a:rPr lang="en-US" sz="300" b="0" noProof="1" smtClean="0">
                <a:solidFill>
                  <a:srgbClr val="FF0000"/>
                </a:solidFill>
                <a:latin typeface="Arial"/>
                <a:cs typeface="Arial" pitchFamily="34" charset="0"/>
              </a:rPr>
              <a:t>A4rb_standard_colored</a:t>
            </a: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 – 20090824 – do not delete this text object!</a:t>
            </a:r>
          </a:p>
        </p:txBody>
      </p:sp>
      <p:cxnSp>
        <p:nvCxnSpPr>
          <p:cNvPr id="9" name="Straight Connector 9"/>
          <p:cNvCxnSpPr/>
          <p:nvPr userDrawn="1">
            <p:custDataLst>
              <p:tags r:id="rId5"/>
            </p:custDataLst>
          </p:nvPr>
        </p:nvCxnSpPr>
        <p:spPr>
          <a:xfrm>
            <a:off x="8556382" y="5043488"/>
            <a:ext cx="347296" cy="0"/>
          </a:xfrm>
          <a:prstGeom prst="line">
            <a:avLst/>
          </a:prstGeom>
          <a:ln w="2222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0" y="571500"/>
            <a:ext cx="9145466" cy="0"/>
          </a:xfrm>
          <a:prstGeom prst="line">
            <a:avLst/>
          </a:prstGeom>
          <a:noFill/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7925" tIns="38963" rIns="77925" bIns="38963"/>
          <a:lstStyle/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12" name="Рисунок 5" descr="rus.jpg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827" y="176214"/>
            <a:ext cx="1500554" cy="2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RBGuides"/>
          <p:cNvGrpSpPr>
            <a:grpSpLocks/>
          </p:cNvGrpSpPr>
          <p:nvPr userDrawn="1"/>
        </p:nvGrpSpPr>
        <p:grpSpPr bwMode="auto">
          <a:xfrm>
            <a:off x="0" y="0"/>
            <a:ext cx="9144000" cy="5143500"/>
            <a:chOff x="0" y="0"/>
            <a:chExt cx="9906000" cy="6858000"/>
          </a:xfrm>
        </p:grpSpPr>
        <p:cxnSp>
          <p:nvCxnSpPr>
            <p:cNvPr id="14" name="Straight Connector 11"/>
            <p:cNvCxnSpPr/>
            <p:nvPr userDrawn="1"/>
          </p:nvCxnSpPr>
          <p:spPr>
            <a:xfrm>
              <a:off x="0" y="67087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2"/>
            <p:cNvCxnSpPr/>
            <p:nvPr userDrawn="1"/>
          </p:nvCxnSpPr>
          <p:spPr>
            <a:xfrm>
              <a:off x="0" y="1931988"/>
              <a:ext cx="9271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3"/>
            <p:cNvCxnSpPr/>
            <p:nvPr userDrawn="1"/>
          </p:nvCxnSpPr>
          <p:spPr>
            <a:xfrm>
              <a:off x="0" y="64166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4"/>
            <p:cNvCxnSpPr/>
            <p:nvPr userDrawn="1"/>
          </p:nvCxnSpPr>
          <p:spPr>
            <a:xfrm>
              <a:off x="0" y="5056188"/>
              <a:ext cx="7366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5"/>
            <p:cNvCxnSpPr/>
            <p:nvPr userDrawn="1"/>
          </p:nvCxnSpPr>
          <p:spPr>
            <a:xfrm>
              <a:off x="0" y="1001713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6"/>
            <p:cNvCxnSpPr/>
            <p:nvPr userDrawn="1"/>
          </p:nvCxnSpPr>
          <p:spPr>
            <a:xfrm>
              <a:off x="0" y="55403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7"/>
            <p:cNvCxnSpPr/>
            <p:nvPr userDrawn="1"/>
          </p:nvCxnSpPr>
          <p:spPr>
            <a:xfrm>
              <a:off x="0" y="28098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8"/>
            <p:cNvCxnSpPr/>
            <p:nvPr userDrawn="1"/>
          </p:nvCxnSpPr>
          <p:spPr>
            <a:xfrm>
              <a:off x="9271000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9"/>
            <p:cNvCxnSpPr/>
            <p:nvPr userDrawn="1"/>
          </p:nvCxnSpPr>
          <p:spPr>
            <a:xfrm>
              <a:off x="814705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0"/>
            <p:cNvCxnSpPr/>
            <p:nvPr userDrawn="1"/>
          </p:nvCxnSpPr>
          <p:spPr>
            <a:xfrm>
              <a:off x="775970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1"/>
            <p:cNvCxnSpPr/>
            <p:nvPr userDrawn="1"/>
          </p:nvCxnSpPr>
          <p:spPr>
            <a:xfrm>
              <a:off x="1347788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2"/>
            <p:cNvCxnSpPr/>
            <p:nvPr userDrawn="1"/>
          </p:nvCxnSpPr>
          <p:spPr>
            <a:xfrm>
              <a:off x="735013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6" name="Object 2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03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007" y="706203"/>
            <a:ext cx="7879374" cy="4507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677007" y="1450217"/>
            <a:ext cx="7879374" cy="92974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3063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171450"/>
            <a:ext cx="8695944" cy="4526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4015472"/>
            <a:ext cx="8723376" cy="998685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00150"/>
            <a:ext cx="7772400" cy="1335081"/>
          </a:xfrm>
        </p:spPr>
        <p:txBody>
          <a:bodyPr anchor="b">
            <a:normAutofit/>
          </a:bodyPr>
          <a:lstStyle>
            <a:lvl1pPr>
              <a:defRPr sz="37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1"/>
            <a:ext cx="6400800" cy="1104900"/>
          </a:xfrm>
        </p:spPr>
        <p:txBody>
          <a:bodyPr>
            <a:normAutofit/>
          </a:bodyPr>
          <a:lstStyle>
            <a:lvl1pPr marL="0" indent="0" algn="ctr">
              <a:buNone/>
              <a:defRPr sz="1700">
                <a:solidFill>
                  <a:srgbClr val="FFFFFF"/>
                </a:solidFill>
              </a:defRPr>
            </a:lvl1pPr>
            <a:lvl2pPr marL="38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9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8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8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17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71450"/>
            <a:ext cx="8695944" cy="35524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9" y="3152694"/>
            <a:ext cx="2876429" cy="535520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77925" tIns="38963" rIns="77925" bIns="3896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3056467"/>
            <a:ext cx="5544515" cy="637604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77925" tIns="38963" rIns="77925" bIns="3896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3065672"/>
            <a:ext cx="5467980" cy="580704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77925" tIns="38963" rIns="77925" bIns="3896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3055632"/>
            <a:ext cx="3308000" cy="48866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77925" tIns="38963" rIns="77925" bIns="3896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3043916"/>
            <a:ext cx="8723376" cy="997406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77925" tIns="38963" rIns="77925" bIns="3896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1847670"/>
            <a:ext cx="7772400" cy="1143000"/>
          </a:xfrm>
        </p:spPr>
        <p:txBody>
          <a:bodyPr anchor="t">
            <a:normAutofit/>
          </a:bodyPr>
          <a:lstStyle>
            <a:lvl1pPr algn="ctr">
              <a:defRPr sz="37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078087"/>
            <a:ext cx="6417734" cy="704851"/>
          </a:xfrm>
        </p:spPr>
        <p:txBody>
          <a:bodyPr anchor="b">
            <a:normAutofit/>
          </a:bodyPr>
          <a:lstStyle>
            <a:lvl1pPr marL="0" indent="0" algn="ctr">
              <a:buNone/>
              <a:defRPr sz="1700">
                <a:solidFill>
                  <a:srgbClr val="FFFFFF"/>
                </a:solidFill>
              </a:defRPr>
            </a:lvl1pPr>
            <a:lvl2pPr marL="3896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792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688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585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481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377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273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1700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009394"/>
            <a:ext cx="3822192" cy="25854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09394"/>
            <a:ext cx="3822192" cy="25854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08585"/>
            <a:ext cx="3822192" cy="479822"/>
          </a:xfrm>
        </p:spPr>
        <p:txBody>
          <a:bodyPr anchor="ctr"/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2571751"/>
            <a:ext cx="3820055" cy="2022872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008585"/>
            <a:ext cx="3822192" cy="479822"/>
          </a:xfr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tx2"/>
                </a:solidFill>
                <a:latin typeface="+mj-lt"/>
              </a:defRPr>
            </a:lvl1pPr>
            <a:lvl2pPr marL="389626" indent="0">
              <a:buNone/>
              <a:defRPr sz="1700" b="1"/>
            </a:lvl2pPr>
            <a:lvl3pPr marL="779252" indent="0">
              <a:buNone/>
              <a:defRPr sz="1500" b="1"/>
            </a:lvl3pPr>
            <a:lvl4pPr marL="1168878" indent="0">
              <a:buNone/>
              <a:defRPr sz="1400" b="1"/>
            </a:lvl4pPr>
            <a:lvl5pPr marL="1558503" indent="0">
              <a:buNone/>
              <a:defRPr sz="1400" b="1"/>
            </a:lvl5pPr>
            <a:lvl6pPr marL="1948129" indent="0">
              <a:buNone/>
              <a:defRPr sz="1400" b="1"/>
            </a:lvl6pPr>
            <a:lvl7pPr marL="2337755" indent="0">
              <a:buNone/>
              <a:defRPr sz="1400" b="1"/>
            </a:lvl7pPr>
            <a:lvl8pPr marL="2727381" indent="0">
              <a:buNone/>
              <a:defRPr sz="1400" b="1"/>
            </a:lvl8pPr>
            <a:lvl9pPr marL="3117007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71751"/>
            <a:ext cx="3822192" cy="2022872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171450"/>
            <a:ext cx="8695944" cy="10698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535643"/>
            <a:ext cx="8723376" cy="997406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171450"/>
            <a:ext cx="8695944" cy="10698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686051"/>
            <a:ext cx="3352800" cy="142875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511"/>
              </a:spcAft>
              <a:buNone/>
              <a:defRPr sz="1500">
                <a:solidFill>
                  <a:schemeClr val="tx2"/>
                </a:solidFill>
              </a:defRPr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535643"/>
            <a:ext cx="8723376" cy="998685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1714500"/>
            <a:ext cx="3352800" cy="939546"/>
          </a:xfrm>
        </p:spPr>
        <p:txBody>
          <a:bodyPr anchor="b">
            <a:noAutofit/>
          </a:bodyPr>
          <a:lstStyle>
            <a:lvl1pPr algn="l">
              <a:defRPr sz="27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371600"/>
            <a:ext cx="3904076" cy="2857500"/>
          </a:xfrm>
        </p:spPr>
        <p:txBody>
          <a:bodyPr anchor="ctr"/>
          <a:lstStyle>
            <a:lvl1pPr>
              <a:buClr>
                <a:schemeClr val="bg1"/>
              </a:buClr>
              <a:defRPr sz="19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7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5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4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400">
                <a:solidFill>
                  <a:schemeClr val="tx2"/>
                </a:solidFill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171450"/>
            <a:ext cx="8695944" cy="4526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4015472"/>
            <a:ext cx="8723376" cy="998685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254000"/>
            <a:ext cx="3812645" cy="1822451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4" y="2089150"/>
            <a:ext cx="3818467" cy="18161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389626" indent="0">
              <a:buNone/>
              <a:defRPr sz="1000"/>
            </a:lvl2pPr>
            <a:lvl3pPr marL="779252" indent="0">
              <a:buNone/>
              <a:defRPr sz="900"/>
            </a:lvl3pPr>
            <a:lvl4pPr marL="1168878" indent="0">
              <a:buNone/>
              <a:defRPr sz="800"/>
            </a:lvl4pPr>
            <a:lvl5pPr marL="1558503" indent="0">
              <a:buNone/>
              <a:defRPr sz="800"/>
            </a:lvl5pPr>
            <a:lvl6pPr marL="1948129" indent="0">
              <a:buNone/>
              <a:defRPr sz="800"/>
            </a:lvl6pPr>
            <a:lvl7pPr marL="2337755" indent="0">
              <a:buNone/>
              <a:defRPr sz="800"/>
            </a:lvl7pPr>
            <a:lvl8pPr marL="2727381" indent="0">
              <a:buNone/>
              <a:defRPr sz="800"/>
            </a:lvl8pPr>
            <a:lvl9pPr marL="311700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028700"/>
            <a:ext cx="3566160" cy="2194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389626" indent="0">
              <a:buNone/>
              <a:defRPr sz="2400"/>
            </a:lvl2pPr>
            <a:lvl3pPr marL="779252" indent="0">
              <a:buNone/>
              <a:defRPr sz="2000"/>
            </a:lvl3pPr>
            <a:lvl4pPr marL="1168878" indent="0">
              <a:buNone/>
              <a:defRPr sz="1700"/>
            </a:lvl4pPr>
            <a:lvl5pPr marL="1558503" indent="0">
              <a:buNone/>
              <a:defRPr sz="1700"/>
            </a:lvl5pPr>
            <a:lvl6pPr marL="1948129" indent="0">
              <a:buNone/>
              <a:defRPr sz="1700"/>
            </a:lvl6pPr>
            <a:lvl7pPr marL="2337755" indent="0">
              <a:buNone/>
              <a:defRPr sz="1700"/>
            </a:lvl7pPr>
            <a:lvl8pPr marL="2727381" indent="0">
              <a:buNone/>
              <a:defRPr sz="1700"/>
            </a:lvl8pPr>
            <a:lvl9pPr marL="3117007" indent="0">
              <a:buNone/>
              <a:defRPr sz="17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5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6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 userDrawn="1">
            <p:custDataLst>
              <p:tags r:id="rId2"/>
            </p:custDataLst>
          </p:nvPr>
        </p:nvSpPr>
        <p:spPr>
          <a:xfrm>
            <a:off x="8557847" y="5050631"/>
            <a:ext cx="345831" cy="91679"/>
          </a:xfrm>
          <a:prstGeom prst="rect">
            <a:avLst/>
          </a:prstGeom>
          <a:solidFill>
            <a:schemeClr val="bg1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" name="Slide Number"/>
          <p:cNvSpPr txBox="1"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8663354" y="5038727"/>
            <a:ext cx="12503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>
              <a:defRPr sz="900" b="0" smtClean="0"/>
            </a:lvl1pPr>
          </a:lstStyle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fld id="{DD02C37D-E261-46E9-BC48-0FBBA5CE4306}" type="slidenum">
              <a:rPr lang="en-US" sz="800">
                <a:solidFill>
                  <a:srgbClr val="000000"/>
                </a:solidFill>
                <a:cs typeface="Arial" pitchFamily="34" charset="0"/>
              </a:rPr>
              <a:pPr defTabSz="77925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" name="!!!Do not delete this text object!!!!_&quot;A4rb_standard&quot;"/>
          <p:cNvSpPr txBox="1"/>
          <p:nvPr>
            <p:custDataLst>
              <p:tags r:id="rId4"/>
            </p:custDataLst>
          </p:nvPr>
        </p:nvSpPr>
        <p:spPr>
          <a:xfrm rot="16200000">
            <a:off x="8720825" y="409248"/>
            <a:ext cx="910829" cy="9233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defTabSz="779252">
              <a:buClr>
                <a:srgbClr val="000000"/>
              </a:buClr>
              <a:buSzPct val="100000"/>
              <a:defRPr/>
            </a:pP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</a:t>
            </a:r>
            <a:r>
              <a:rPr lang="en-US" sz="300" b="0" noProof="1" smtClean="0">
                <a:solidFill>
                  <a:srgbClr val="FF0000"/>
                </a:solidFill>
                <a:latin typeface="Arial"/>
                <a:cs typeface="Arial" pitchFamily="34" charset="0"/>
              </a:rPr>
              <a:t>A4rb_standard_colored</a:t>
            </a: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 – 20090824 – do not delete this text object!</a:t>
            </a:r>
          </a:p>
        </p:txBody>
      </p:sp>
      <p:cxnSp>
        <p:nvCxnSpPr>
          <p:cNvPr id="8" name="Straight Connector 9"/>
          <p:cNvCxnSpPr/>
          <p:nvPr userDrawn="1">
            <p:custDataLst>
              <p:tags r:id="rId5"/>
            </p:custDataLst>
          </p:nvPr>
        </p:nvCxnSpPr>
        <p:spPr>
          <a:xfrm>
            <a:off x="8556382" y="5043488"/>
            <a:ext cx="347296" cy="0"/>
          </a:xfrm>
          <a:prstGeom prst="line">
            <a:avLst/>
          </a:prstGeom>
          <a:ln w="2222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0" y="571500"/>
            <a:ext cx="9145466" cy="0"/>
          </a:xfrm>
          <a:prstGeom prst="line">
            <a:avLst/>
          </a:prstGeom>
          <a:noFill/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7925" tIns="38963" rIns="77925" bIns="38963"/>
          <a:lstStyle/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11" name="Рисунок 5" descr="rus.jpg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827" y="176214"/>
            <a:ext cx="1500554" cy="2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RBGuides"/>
          <p:cNvGrpSpPr>
            <a:grpSpLocks/>
          </p:cNvGrpSpPr>
          <p:nvPr userDrawn="1"/>
        </p:nvGrpSpPr>
        <p:grpSpPr bwMode="auto">
          <a:xfrm>
            <a:off x="0" y="0"/>
            <a:ext cx="9144000" cy="5143500"/>
            <a:chOff x="0" y="0"/>
            <a:chExt cx="9906000" cy="6858000"/>
          </a:xfrm>
        </p:grpSpPr>
        <p:cxnSp>
          <p:nvCxnSpPr>
            <p:cNvPr id="13" name="Straight Connector 11"/>
            <p:cNvCxnSpPr/>
            <p:nvPr userDrawn="1"/>
          </p:nvCxnSpPr>
          <p:spPr>
            <a:xfrm>
              <a:off x="0" y="67087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2"/>
            <p:cNvCxnSpPr/>
            <p:nvPr userDrawn="1"/>
          </p:nvCxnSpPr>
          <p:spPr>
            <a:xfrm>
              <a:off x="0" y="1931988"/>
              <a:ext cx="9271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3"/>
            <p:cNvCxnSpPr/>
            <p:nvPr userDrawn="1"/>
          </p:nvCxnSpPr>
          <p:spPr>
            <a:xfrm>
              <a:off x="0" y="64166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4"/>
            <p:cNvCxnSpPr/>
            <p:nvPr userDrawn="1"/>
          </p:nvCxnSpPr>
          <p:spPr>
            <a:xfrm>
              <a:off x="0" y="5056188"/>
              <a:ext cx="7366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5"/>
            <p:cNvCxnSpPr/>
            <p:nvPr userDrawn="1"/>
          </p:nvCxnSpPr>
          <p:spPr>
            <a:xfrm>
              <a:off x="0" y="1001713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6"/>
            <p:cNvCxnSpPr/>
            <p:nvPr userDrawn="1"/>
          </p:nvCxnSpPr>
          <p:spPr>
            <a:xfrm>
              <a:off x="0" y="55403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7"/>
            <p:cNvCxnSpPr/>
            <p:nvPr userDrawn="1"/>
          </p:nvCxnSpPr>
          <p:spPr>
            <a:xfrm>
              <a:off x="0" y="28098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8"/>
            <p:cNvCxnSpPr/>
            <p:nvPr userDrawn="1"/>
          </p:nvCxnSpPr>
          <p:spPr>
            <a:xfrm>
              <a:off x="9271000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9"/>
            <p:cNvCxnSpPr/>
            <p:nvPr userDrawn="1"/>
          </p:nvCxnSpPr>
          <p:spPr>
            <a:xfrm>
              <a:off x="814705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0"/>
            <p:cNvCxnSpPr/>
            <p:nvPr userDrawn="1"/>
          </p:nvCxnSpPr>
          <p:spPr>
            <a:xfrm>
              <a:off x="775970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1"/>
            <p:cNvCxnSpPr/>
            <p:nvPr userDrawn="1"/>
          </p:nvCxnSpPr>
          <p:spPr>
            <a:xfrm>
              <a:off x="1347788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2"/>
            <p:cNvCxnSpPr/>
            <p:nvPr userDrawn="1"/>
          </p:nvCxnSpPr>
          <p:spPr>
            <a:xfrm>
              <a:off x="735013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5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7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77007" y="706203"/>
            <a:ext cx="7879374" cy="4507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2117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171450"/>
            <a:ext cx="8695944" cy="10698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535643"/>
            <a:ext cx="8723376" cy="998685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85851"/>
            <a:ext cx="2057400" cy="3365500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85850"/>
            <a:ext cx="6019800" cy="3365501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14.07.2015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659C1-328E-694A-9B23-D7FF71D135B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9" descr="RVC_logo_Orenburg_gor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15855" y="87639"/>
            <a:ext cx="1578734" cy="431884"/>
          </a:xfrm>
          <a:prstGeom prst="rect">
            <a:avLst/>
          </a:prstGeom>
        </p:spPr>
      </p:pic>
      <p:cxnSp>
        <p:nvCxnSpPr>
          <p:cNvPr id="8" name="Прямая соединительная линия 6"/>
          <p:cNvCxnSpPr>
            <a:cxnSpLocks noChangeShapeType="1"/>
          </p:cNvCxnSpPr>
          <p:nvPr userDrawn="1"/>
        </p:nvCxnSpPr>
        <p:spPr bwMode="auto">
          <a:xfrm>
            <a:off x="854320" y="283369"/>
            <a:ext cx="5439508" cy="1191"/>
          </a:xfrm>
          <a:prstGeom prst="line">
            <a:avLst/>
          </a:prstGeom>
          <a:noFill/>
          <a:ln w="9525" algn="ctr">
            <a:solidFill>
              <a:srgbClr val="0047BA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791308" y="70250"/>
            <a:ext cx="3429000" cy="232575"/>
          </a:xfrm>
          <a:prstGeom prst="rect">
            <a:avLst/>
          </a:prstGeom>
          <a:solidFill>
            <a:srgbClr val="FFFFFF"/>
          </a:solidFill>
          <a:ln>
            <a:noFill/>
            <a:headEnd/>
            <a:tailEnd/>
          </a:ln>
          <a:effec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77925" tIns="38963" rIns="77925" bIns="38963">
            <a:spAutoFit/>
          </a:bodyPr>
          <a:lstStyle/>
          <a:p>
            <a:pPr eaLnBrk="0" hangingPunct="0">
              <a:defRPr/>
            </a:pPr>
            <a:r>
              <a:rPr kumimoji="1" lang="ru-RU" sz="1000" b="1" i="1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  <a:cs typeface="Tahoma" pitchFamily="34" charset="0"/>
              </a:rPr>
              <a:t>ЧИСТАЯ ВОДА ДЛЯ ГОРОДОВ РОССИИ</a:t>
            </a:r>
          </a:p>
        </p:txBody>
      </p:sp>
    </p:spTree>
    <p:extLst>
      <p:ext uri="{BB962C8B-B14F-4D97-AF65-F5344CB8AC3E}">
        <p14:creationId xmlns:p14="http://schemas.microsoft.com/office/powerpoint/2010/main" val="2090556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49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0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/>
          <p:cNvSpPr/>
          <p:nvPr userDrawn="1">
            <p:custDataLst>
              <p:tags r:id="rId2"/>
            </p:custDataLst>
          </p:nvPr>
        </p:nvSpPr>
        <p:spPr>
          <a:xfrm>
            <a:off x="8557847" y="5050631"/>
            <a:ext cx="345831" cy="91679"/>
          </a:xfrm>
          <a:prstGeom prst="rect">
            <a:avLst/>
          </a:prstGeom>
          <a:solidFill>
            <a:schemeClr val="bg1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5" name="Slide Number"/>
          <p:cNvSpPr txBox="1"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8663354" y="5038727"/>
            <a:ext cx="12503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>
              <a:defRPr sz="900" b="0" smtClean="0"/>
            </a:lvl1pPr>
          </a:lstStyle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fld id="{A05E64B0-7E58-441F-AA3F-6AE4797E8417}" type="slidenum">
              <a:rPr lang="en-US" sz="800">
                <a:solidFill>
                  <a:srgbClr val="000000"/>
                </a:solidFill>
                <a:cs typeface="Arial" pitchFamily="34" charset="0"/>
              </a:rPr>
              <a:pPr defTabSz="77925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" name="!!!Do not delete this text object!!!!_&quot;A4rb_standard&quot;"/>
          <p:cNvSpPr txBox="1"/>
          <p:nvPr>
            <p:custDataLst>
              <p:tags r:id="rId4"/>
            </p:custDataLst>
          </p:nvPr>
        </p:nvSpPr>
        <p:spPr>
          <a:xfrm rot="16200000">
            <a:off x="8720825" y="409248"/>
            <a:ext cx="910829" cy="9233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defTabSz="779252">
              <a:buClr>
                <a:srgbClr val="000000"/>
              </a:buClr>
              <a:buSzPct val="100000"/>
              <a:defRPr/>
            </a:pP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</a:t>
            </a:r>
            <a:r>
              <a:rPr lang="en-US" sz="300" b="0" noProof="1" smtClean="0">
                <a:solidFill>
                  <a:srgbClr val="FF0000"/>
                </a:solidFill>
                <a:latin typeface="Arial"/>
                <a:cs typeface="Arial" pitchFamily="34" charset="0"/>
              </a:rPr>
              <a:t>A4rb_standard_colored</a:t>
            </a: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 – 20090824 – do not delete this text object!</a:t>
            </a:r>
          </a:p>
        </p:txBody>
      </p:sp>
      <p:cxnSp>
        <p:nvCxnSpPr>
          <p:cNvPr id="7" name="Straight Connector 9"/>
          <p:cNvCxnSpPr/>
          <p:nvPr userDrawn="1">
            <p:custDataLst>
              <p:tags r:id="rId5"/>
            </p:custDataLst>
          </p:nvPr>
        </p:nvCxnSpPr>
        <p:spPr>
          <a:xfrm>
            <a:off x="8556382" y="5043488"/>
            <a:ext cx="347296" cy="0"/>
          </a:xfrm>
          <a:prstGeom prst="line">
            <a:avLst/>
          </a:prstGeom>
          <a:ln w="2222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0" y="571500"/>
            <a:ext cx="9145466" cy="0"/>
          </a:xfrm>
          <a:prstGeom prst="line">
            <a:avLst/>
          </a:prstGeom>
          <a:noFill/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7925" tIns="38963" rIns="77925" bIns="38963"/>
          <a:lstStyle/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9" name="Рисунок 5" descr="rus.jpg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827" y="176214"/>
            <a:ext cx="1500554" cy="2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RBGuides"/>
          <p:cNvGrpSpPr>
            <a:grpSpLocks/>
          </p:cNvGrpSpPr>
          <p:nvPr userDrawn="1"/>
        </p:nvGrpSpPr>
        <p:grpSpPr bwMode="auto">
          <a:xfrm>
            <a:off x="0" y="0"/>
            <a:ext cx="9144000" cy="5143500"/>
            <a:chOff x="0" y="0"/>
            <a:chExt cx="9906000" cy="6858000"/>
          </a:xfrm>
        </p:grpSpPr>
        <p:cxnSp>
          <p:nvCxnSpPr>
            <p:cNvPr id="11" name="Straight Connector 11"/>
            <p:cNvCxnSpPr/>
            <p:nvPr userDrawn="1"/>
          </p:nvCxnSpPr>
          <p:spPr>
            <a:xfrm>
              <a:off x="0" y="67087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2"/>
            <p:cNvCxnSpPr/>
            <p:nvPr userDrawn="1"/>
          </p:nvCxnSpPr>
          <p:spPr>
            <a:xfrm>
              <a:off x="0" y="1931988"/>
              <a:ext cx="9271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3"/>
            <p:cNvCxnSpPr/>
            <p:nvPr userDrawn="1"/>
          </p:nvCxnSpPr>
          <p:spPr>
            <a:xfrm>
              <a:off x="0" y="64166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4"/>
            <p:cNvCxnSpPr/>
            <p:nvPr userDrawn="1"/>
          </p:nvCxnSpPr>
          <p:spPr>
            <a:xfrm>
              <a:off x="0" y="5056188"/>
              <a:ext cx="7366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5"/>
            <p:cNvCxnSpPr/>
            <p:nvPr userDrawn="1"/>
          </p:nvCxnSpPr>
          <p:spPr>
            <a:xfrm>
              <a:off x="0" y="1001713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6"/>
            <p:cNvCxnSpPr/>
            <p:nvPr userDrawn="1"/>
          </p:nvCxnSpPr>
          <p:spPr>
            <a:xfrm>
              <a:off x="0" y="55403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7"/>
            <p:cNvCxnSpPr/>
            <p:nvPr userDrawn="1"/>
          </p:nvCxnSpPr>
          <p:spPr>
            <a:xfrm>
              <a:off x="0" y="28098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8"/>
            <p:cNvCxnSpPr/>
            <p:nvPr userDrawn="1"/>
          </p:nvCxnSpPr>
          <p:spPr>
            <a:xfrm>
              <a:off x="9271000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9"/>
            <p:cNvCxnSpPr/>
            <p:nvPr userDrawn="1"/>
          </p:nvCxnSpPr>
          <p:spPr>
            <a:xfrm>
              <a:off x="814705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0"/>
            <p:cNvCxnSpPr/>
            <p:nvPr userDrawn="1"/>
          </p:nvCxnSpPr>
          <p:spPr>
            <a:xfrm>
              <a:off x="775970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1"/>
            <p:cNvCxnSpPr/>
            <p:nvPr userDrawn="1"/>
          </p:nvCxnSpPr>
          <p:spPr>
            <a:xfrm>
              <a:off x="1347788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2"/>
            <p:cNvCxnSpPr/>
            <p:nvPr userDrawn="1"/>
          </p:nvCxnSpPr>
          <p:spPr>
            <a:xfrm>
              <a:off x="735013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1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237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3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3" name="think-cell Slide" r:id="rId14" imgW="360" imgH="360" progId="">
                  <p:embed/>
                </p:oleObj>
              </mc:Choice>
              <mc:Fallback>
                <p:oleObj name="think-cell Slide" r:id="rId14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4" name="think-cell Slide" r:id="rId16" imgW="360" imgH="360" progId="">
                  <p:embed/>
                </p:oleObj>
              </mc:Choice>
              <mc:Fallback>
                <p:oleObj name="think-cell Slide" r:id="rId16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/>
          <p:nvPr userDrawn="1">
            <p:custDataLst>
              <p:tags r:id="rId2"/>
            </p:custDataLst>
          </p:nvPr>
        </p:nvSpPr>
        <p:spPr>
          <a:xfrm>
            <a:off x="8557847" y="5050631"/>
            <a:ext cx="345831" cy="91679"/>
          </a:xfrm>
          <a:prstGeom prst="rect">
            <a:avLst/>
          </a:prstGeom>
          <a:solidFill>
            <a:schemeClr val="bg1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" name="Slide Number"/>
          <p:cNvSpPr txBox="1"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8663354" y="5038727"/>
            <a:ext cx="12503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>
              <a:defRPr sz="900" b="0" smtClean="0"/>
            </a:lvl1pPr>
          </a:lstStyle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fld id="{5CE83E0B-AB2C-4854-BE6C-A7C0D2D8BB3A}" type="slidenum">
              <a:rPr lang="en-US" sz="800">
                <a:solidFill>
                  <a:srgbClr val="000000"/>
                </a:solidFill>
                <a:cs typeface="Arial" pitchFamily="34" charset="0"/>
              </a:rPr>
              <a:pPr defTabSz="77925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" name="!!!Do not delete this text object!!!!_&quot;A4rb_standard&quot;"/>
          <p:cNvSpPr txBox="1"/>
          <p:nvPr>
            <p:custDataLst>
              <p:tags r:id="rId4"/>
            </p:custDataLst>
          </p:nvPr>
        </p:nvSpPr>
        <p:spPr>
          <a:xfrm rot="16200000">
            <a:off x="8720825" y="409248"/>
            <a:ext cx="910829" cy="9233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defTabSz="779252">
              <a:buClr>
                <a:srgbClr val="000000"/>
              </a:buClr>
              <a:buSzPct val="100000"/>
              <a:defRPr/>
            </a:pP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</a:t>
            </a:r>
            <a:r>
              <a:rPr lang="en-US" sz="300" b="0" noProof="1" smtClean="0">
                <a:solidFill>
                  <a:srgbClr val="FF0000"/>
                </a:solidFill>
                <a:latin typeface="Arial"/>
                <a:cs typeface="Arial" pitchFamily="34" charset="0"/>
              </a:rPr>
              <a:t>A4rb_standard_colored</a:t>
            </a: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 – 20090824 – do not delete this text object!</a:t>
            </a:r>
          </a:p>
        </p:txBody>
      </p:sp>
      <p:cxnSp>
        <p:nvCxnSpPr>
          <p:cNvPr id="12" name="Straight Connector 9"/>
          <p:cNvCxnSpPr/>
          <p:nvPr userDrawn="1">
            <p:custDataLst>
              <p:tags r:id="rId5"/>
            </p:custDataLst>
          </p:nvPr>
        </p:nvCxnSpPr>
        <p:spPr>
          <a:xfrm>
            <a:off x="8556382" y="5043488"/>
            <a:ext cx="347296" cy="0"/>
          </a:xfrm>
          <a:prstGeom prst="line">
            <a:avLst/>
          </a:prstGeom>
          <a:ln w="2222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0" y="571500"/>
            <a:ext cx="9145466" cy="0"/>
          </a:xfrm>
          <a:prstGeom prst="line">
            <a:avLst/>
          </a:prstGeom>
          <a:noFill/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7925" tIns="38963" rIns="77925" bIns="38963"/>
          <a:lstStyle/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14" name="Рисунок 5" descr="rus.jpg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827" y="176214"/>
            <a:ext cx="1500554" cy="2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RBGuides"/>
          <p:cNvGrpSpPr>
            <a:grpSpLocks/>
          </p:cNvGrpSpPr>
          <p:nvPr userDrawn="1"/>
        </p:nvGrpSpPr>
        <p:grpSpPr bwMode="auto">
          <a:xfrm>
            <a:off x="0" y="0"/>
            <a:ext cx="9144000" cy="5143500"/>
            <a:chOff x="0" y="0"/>
            <a:chExt cx="9906000" cy="6858000"/>
          </a:xfrm>
        </p:grpSpPr>
        <p:cxnSp>
          <p:nvCxnSpPr>
            <p:cNvPr id="16" name="Straight Connector 11"/>
            <p:cNvCxnSpPr/>
            <p:nvPr userDrawn="1"/>
          </p:nvCxnSpPr>
          <p:spPr>
            <a:xfrm>
              <a:off x="0" y="67087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2"/>
            <p:cNvCxnSpPr/>
            <p:nvPr userDrawn="1"/>
          </p:nvCxnSpPr>
          <p:spPr>
            <a:xfrm>
              <a:off x="0" y="1931988"/>
              <a:ext cx="9271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3"/>
            <p:cNvCxnSpPr/>
            <p:nvPr userDrawn="1"/>
          </p:nvCxnSpPr>
          <p:spPr>
            <a:xfrm>
              <a:off x="0" y="64166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4"/>
            <p:cNvCxnSpPr/>
            <p:nvPr userDrawn="1"/>
          </p:nvCxnSpPr>
          <p:spPr>
            <a:xfrm>
              <a:off x="0" y="5056188"/>
              <a:ext cx="7366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5"/>
            <p:cNvCxnSpPr/>
            <p:nvPr userDrawn="1"/>
          </p:nvCxnSpPr>
          <p:spPr>
            <a:xfrm>
              <a:off x="0" y="1001713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6"/>
            <p:cNvCxnSpPr/>
            <p:nvPr userDrawn="1"/>
          </p:nvCxnSpPr>
          <p:spPr>
            <a:xfrm>
              <a:off x="0" y="55403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7"/>
            <p:cNvCxnSpPr/>
            <p:nvPr userDrawn="1"/>
          </p:nvCxnSpPr>
          <p:spPr>
            <a:xfrm>
              <a:off x="0" y="28098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8"/>
            <p:cNvCxnSpPr/>
            <p:nvPr userDrawn="1"/>
          </p:nvCxnSpPr>
          <p:spPr>
            <a:xfrm>
              <a:off x="9271000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9"/>
            <p:cNvCxnSpPr/>
            <p:nvPr userDrawn="1"/>
          </p:nvCxnSpPr>
          <p:spPr>
            <a:xfrm>
              <a:off x="814705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0"/>
            <p:cNvCxnSpPr/>
            <p:nvPr userDrawn="1"/>
          </p:nvCxnSpPr>
          <p:spPr>
            <a:xfrm>
              <a:off x="775970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1"/>
            <p:cNvCxnSpPr/>
            <p:nvPr userDrawn="1"/>
          </p:nvCxnSpPr>
          <p:spPr>
            <a:xfrm>
              <a:off x="1347788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2"/>
            <p:cNvCxnSpPr/>
            <p:nvPr userDrawn="1"/>
          </p:nvCxnSpPr>
          <p:spPr>
            <a:xfrm>
              <a:off x="735013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3" hidden="1"/>
          <p:cNvGraphicFramePr>
            <a:graphicFrameLocks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75" name="think-cell Slide" r:id="rId18" imgW="360" imgH="360" progId="">
                  <p:embed/>
                </p:oleObj>
              </mc:Choice>
              <mc:Fallback>
                <p:oleObj name="think-cell Slide" r:id="rId18" imgW="360" imgH="36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9"/>
          <p:cNvSpPr>
            <a:spLocks/>
          </p:cNvSpPr>
          <p:nvPr userDrawn="1">
            <p:custDataLst>
              <p:tags r:id="rId8"/>
            </p:custDataLst>
          </p:nvPr>
        </p:nvSpPr>
        <p:spPr>
          <a:xfrm>
            <a:off x="0" y="2643187"/>
            <a:ext cx="9144000" cy="1595438"/>
          </a:xfrm>
          <a:prstGeom prst="rect">
            <a:avLst/>
          </a:prstGeom>
          <a:solidFill>
            <a:schemeClr val="bg2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" name="Rectangle 10"/>
          <p:cNvSpPr>
            <a:spLocks/>
          </p:cNvSpPr>
          <p:nvPr userDrawn="1">
            <p:custDataLst>
              <p:tags r:id="rId9"/>
            </p:custDataLst>
          </p:nvPr>
        </p:nvSpPr>
        <p:spPr>
          <a:xfrm>
            <a:off x="0" y="3786187"/>
            <a:ext cx="9144000" cy="452438"/>
          </a:xfrm>
          <a:prstGeom prst="rect">
            <a:avLst/>
          </a:prstGeom>
          <a:solidFill>
            <a:schemeClr val="accent1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31" name="LeanLine Horizontal 633800780644992975"/>
          <p:cNvCxnSpPr/>
          <p:nvPr userDrawn="1">
            <p:custDataLst>
              <p:tags r:id="rId10"/>
            </p:custDataLst>
          </p:nvPr>
        </p:nvCxnSpPr>
        <p:spPr>
          <a:xfrm flipH="1">
            <a:off x="0" y="2643187"/>
            <a:ext cx="9144000" cy="0"/>
          </a:xfrm>
          <a:prstGeom prst="line">
            <a:avLst/>
          </a:prstGeom>
          <a:ln w="952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50"/>
          <p:cNvSpPr/>
          <p:nvPr userDrawn="1">
            <p:custDataLst>
              <p:tags r:id="rId11"/>
            </p:custDataLst>
          </p:nvPr>
        </p:nvSpPr>
        <p:spPr>
          <a:xfrm>
            <a:off x="0" y="0"/>
            <a:ext cx="281354" cy="5143500"/>
          </a:xfrm>
          <a:prstGeom prst="rect">
            <a:avLst/>
          </a:prstGeom>
          <a:solidFill>
            <a:srgbClr val="00B0F0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100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33" name="Picture 5" descr="РВК логотип"/>
          <p:cNvPicPr>
            <a:picLocks noChangeAspect="1" noChangeArrowheads="1"/>
          </p:cNvPicPr>
          <p:nvPr userDrawn="1">
            <p:custDataLst>
              <p:tags r:id="rId12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88"/>
          <a:stretch>
            <a:fillRect/>
          </a:stretch>
        </p:blipFill>
        <p:spPr bwMode="auto">
          <a:xfrm>
            <a:off x="6967906" y="153591"/>
            <a:ext cx="1589942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Location, date"/>
          <p:cNvSpPr>
            <a:spLocks noGrp="1"/>
          </p:cNvSpPr>
          <p:nvPr>
            <p:ph type="body" sz="quarter" idx="14"/>
          </p:nvPr>
        </p:nvSpPr>
        <p:spPr>
          <a:xfrm>
            <a:off x="693153" y="3926724"/>
            <a:ext cx="5382357" cy="186077"/>
          </a:xfrm>
        </p:spPr>
        <p:txBody>
          <a:bodyPr/>
          <a:lstStyle>
            <a:lvl1pPr marL="0" indent="0">
              <a:lnSpc>
                <a:spcPct val="93000"/>
              </a:lnSpc>
              <a:spcBef>
                <a:spcPts val="0"/>
              </a:spcBef>
              <a:defRPr sz="1300" b="0" baseline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ype of document"/>
          <p:cNvSpPr>
            <a:spLocks noGrp="1"/>
          </p:cNvSpPr>
          <p:nvPr>
            <p:ph type="body" sz="quarter" idx="15"/>
          </p:nvPr>
        </p:nvSpPr>
        <p:spPr>
          <a:xfrm>
            <a:off x="693153" y="3401513"/>
            <a:ext cx="5382357" cy="200376"/>
          </a:xfrm>
        </p:spPr>
        <p:txBody>
          <a:bodyPr/>
          <a:lstStyle>
            <a:lvl1pPr marL="0" indent="0">
              <a:lnSpc>
                <a:spcPct val="93000"/>
              </a:lnSpc>
              <a:spcBef>
                <a:spcPts val="0"/>
              </a:spcBef>
              <a:defRPr sz="1400" b="0">
                <a:solidFill>
                  <a:schemeClr val="accent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Project name"/>
          <p:cNvSpPr>
            <a:spLocks noGrp="1"/>
          </p:cNvSpPr>
          <p:nvPr>
            <p:ph type="title"/>
          </p:nvPr>
        </p:nvSpPr>
        <p:spPr>
          <a:xfrm>
            <a:off x="693153" y="2804111"/>
            <a:ext cx="5382357" cy="496491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ct val="93000"/>
              </a:lnSpc>
              <a:spcBef>
                <a:spcPts val="0"/>
              </a:spcBef>
              <a:defRPr baseline="0">
                <a:solidFill>
                  <a:schemeClr val="accent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88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97" name="think-cell Slide" r:id="rId12" imgW="360" imgH="360" progId="">
                  <p:embed/>
                </p:oleObj>
              </mc:Choice>
              <mc:Fallback>
                <p:oleObj name="think-cell Slide" r:id="rId12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98" name="think-cell Slide" r:id="rId14" imgW="360" imgH="360" progId="">
                  <p:embed/>
                </p:oleObj>
              </mc:Choice>
              <mc:Fallback>
                <p:oleObj name="think-cell Slide" r:id="rId14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/>
          <p:cNvSpPr/>
          <p:nvPr userDrawn="1">
            <p:custDataLst>
              <p:tags r:id="rId2"/>
            </p:custDataLst>
          </p:nvPr>
        </p:nvSpPr>
        <p:spPr>
          <a:xfrm>
            <a:off x="8557847" y="5050631"/>
            <a:ext cx="345831" cy="91679"/>
          </a:xfrm>
          <a:prstGeom prst="rect">
            <a:avLst/>
          </a:prstGeom>
          <a:solidFill>
            <a:schemeClr val="bg1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8" name="Slide Number"/>
          <p:cNvSpPr txBox="1"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8663354" y="5038727"/>
            <a:ext cx="12503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>
              <a:defRPr sz="900" b="0" smtClean="0"/>
            </a:lvl1pPr>
          </a:lstStyle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fld id="{927C4851-B72B-4F4C-BBA2-D9A0FD0FD9F5}" type="slidenum">
              <a:rPr lang="en-US" sz="800">
                <a:solidFill>
                  <a:srgbClr val="000000"/>
                </a:solidFill>
                <a:cs typeface="Arial" pitchFamily="34" charset="0"/>
              </a:rPr>
              <a:pPr defTabSz="77925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!!!Do not delete this text object!!!!_&quot;A4rb_standard&quot;"/>
          <p:cNvSpPr txBox="1"/>
          <p:nvPr>
            <p:custDataLst>
              <p:tags r:id="rId4"/>
            </p:custDataLst>
          </p:nvPr>
        </p:nvSpPr>
        <p:spPr>
          <a:xfrm rot="16200000">
            <a:off x="8720825" y="409248"/>
            <a:ext cx="910829" cy="9233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defTabSz="779252">
              <a:buClr>
                <a:srgbClr val="000000"/>
              </a:buClr>
              <a:buSzPct val="100000"/>
              <a:defRPr/>
            </a:pP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</a:t>
            </a:r>
            <a:r>
              <a:rPr lang="en-US" sz="300" b="0" noProof="1" smtClean="0">
                <a:solidFill>
                  <a:srgbClr val="FF0000"/>
                </a:solidFill>
                <a:latin typeface="Arial"/>
                <a:cs typeface="Arial" pitchFamily="34" charset="0"/>
              </a:rPr>
              <a:t>A4rb_standard_colored</a:t>
            </a: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 – 20090824 – do not delete this text object!</a:t>
            </a:r>
          </a:p>
        </p:txBody>
      </p:sp>
      <p:cxnSp>
        <p:nvCxnSpPr>
          <p:cNvPr id="10" name="Straight Connector 9"/>
          <p:cNvCxnSpPr/>
          <p:nvPr userDrawn="1">
            <p:custDataLst>
              <p:tags r:id="rId5"/>
            </p:custDataLst>
          </p:nvPr>
        </p:nvCxnSpPr>
        <p:spPr>
          <a:xfrm>
            <a:off x="8556382" y="5043488"/>
            <a:ext cx="347296" cy="0"/>
          </a:xfrm>
          <a:prstGeom prst="line">
            <a:avLst/>
          </a:prstGeom>
          <a:ln w="2222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0" y="571500"/>
            <a:ext cx="9145466" cy="0"/>
          </a:xfrm>
          <a:prstGeom prst="line">
            <a:avLst/>
          </a:prstGeom>
          <a:noFill/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7925" tIns="38963" rIns="77925" bIns="38963"/>
          <a:lstStyle/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12" name="Рисунок 5" descr="rus.jpg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827" y="176214"/>
            <a:ext cx="1500554" cy="2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RBGuides"/>
          <p:cNvGrpSpPr>
            <a:grpSpLocks/>
          </p:cNvGrpSpPr>
          <p:nvPr userDrawn="1"/>
        </p:nvGrpSpPr>
        <p:grpSpPr bwMode="auto">
          <a:xfrm>
            <a:off x="0" y="0"/>
            <a:ext cx="9144000" cy="5143500"/>
            <a:chOff x="0" y="0"/>
            <a:chExt cx="9906000" cy="6858000"/>
          </a:xfrm>
        </p:grpSpPr>
        <p:cxnSp>
          <p:nvCxnSpPr>
            <p:cNvPr id="15" name="Straight Connector 11"/>
            <p:cNvCxnSpPr/>
            <p:nvPr userDrawn="1"/>
          </p:nvCxnSpPr>
          <p:spPr>
            <a:xfrm>
              <a:off x="0" y="67087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2"/>
            <p:cNvCxnSpPr/>
            <p:nvPr userDrawn="1"/>
          </p:nvCxnSpPr>
          <p:spPr>
            <a:xfrm>
              <a:off x="0" y="1931988"/>
              <a:ext cx="9271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3"/>
            <p:cNvCxnSpPr/>
            <p:nvPr userDrawn="1"/>
          </p:nvCxnSpPr>
          <p:spPr>
            <a:xfrm>
              <a:off x="0" y="64166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4"/>
            <p:cNvCxnSpPr/>
            <p:nvPr userDrawn="1"/>
          </p:nvCxnSpPr>
          <p:spPr>
            <a:xfrm>
              <a:off x="0" y="5056188"/>
              <a:ext cx="7366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5"/>
            <p:cNvCxnSpPr/>
            <p:nvPr userDrawn="1"/>
          </p:nvCxnSpPr>
          <p:spPr>
            <a:xfrm>
              <a:off x="0" y="1001713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6"/>
            <p:cNvCxnSpPr/>
            <p:nvPr userDrawn="1"/>
          </p:nvCxnSpPr>
          <p:spPr>
            <a:xfrm>
              <a:off x="0" y="55403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"/>
            <p:cNvCxnSpPr/>
            <p:nvPr userDrawn="1"/>
          </p:nvCxnSpPr>
          <p:spPr>
            <a:xfrm>
              <a:off x="0" y="28098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8"/>
            <p:cNvCxnSpPr/>
            <p:nvPr userDrawn="1"/>
          </p:nvCxnSpPr>
          <p:spPr>
            <a:xfrm>
              <a:off x="9271000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9"/>
            <p:cNvCxnSpPr/>
            <p:nvPr userDrawn="1"/>
          </p:nvCxnSpPr>
          <p:spPr>
            <a:xfrm>
              <a:off x="814705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0"/>
            <p:cNvCxnSpPr/>
            <p:nvPr userDrawn="1"/>
          </p:nvCxnSpPr>
          <p:spPr>
            <a:xfrm>
              <a:off x="775970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1"/>
            <p:cNvCxnSpPr/>
            <p:nvPr userDrawn="1"/>
          </p:nvCxnSpPr>
          <p:spPr>
            <a:xfrm>
              <a:off x="1347788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2"/>
            <p:cNvCxnSpPr/>
            <p:nvPr userDrawn="1"/>
          </p:nvCxnSpPr>
          <p:spPr>
            <a:xfrm>
              <a:off x="735013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99" name="think-cell Slide" r:id="rId16" imgW="360" imgH="360" progId="">
                  <p:embed/>
                </p:oleObj>
              </mc:Choice>
              <mc:Fallback>
                <p:oleObj name="think-cell Slide" r:id="rId16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8"/>
          <p:cNvSpPr/>
          <p:nvPr userDrawn="1">
            <p:custDataLst>
              <p:tags r:id="rId8"/>
            </p:custDataLst>
          </p:nvPr>
        </p:nvSpPr>
        <p:spPr>
          <a:xfrm>
            <a:off x="0" y="571500"/>
            <a:ext cx="9144000" cy="720329"/>
          </a:xfrm>
          <a:prstGeom prst="rect">
            <a:avLst/>
          </a:prstGeom>
          <a:solidFill>
            <a:schemeClr val="bg2"/>
          </a:solidFill>
          <a:ln w="9525" cmpd="sng"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9" name="Contents Title"/>
          <p:cNvSpPr txBox="1">
            <a:spLocks/>
          </p:cNvSpPr>
          <p:nvPr userDrawn="1">
            <p:custDataLst>
              <p:tags r:id="rId9"/>
            </p:custDataLst>
          </p:nvPr>
        </p:nvSpPr>
        <p:spPr>
          <a:xfrm>
            <a:off x="677008" y="717949"/>
            <a:ext cx="7886700" cy="2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>
            <a:lvl1pPr algn="l">
              <a:lnSpc>
                <a:spcPct val="93000"/>
              </a:lnSpc>
              <a:defRPr/>
            </a:lvl1pPr>
          </a:lstStyle>
          <a:p>
            <a:pPr defTabSz="779252">
              <a:spcBef>
                <a:spcPct val="0"/>
              </a:spcBef>
              <a:tabLst>
                <a:tab pos="7264898" algn="r"/>
              </a:tabLst>
              <a:defRPr/>
            </a:pPr>
            <a:r>
              <a:rPr lang="en-US" altLang="de-DE" sz="1800" b="1" dirty="0" smtClean="0">
                <a:solidFill>
                  <a:srgbClr val="FFFFFF"/>
                </a:solidFill>
                <a:cs typeface="Arial" pitchFamily="34" charset="0"/>
              </a:rPr>
              <a:t>Contents	Page</a:t>
            </a:r>
            <a:endParaRPr lang="en-US" altLang="de-DE" sz="1800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" name="Rectangle 19"/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281354" cy="5143500"/>
          </a:xfrm>
          <a:prstGeom prst="rect">
            <a:avLst/>
          </a:prstGeom>
          <a:solidFill>
            <a:srgbClr val="00B0F0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" name="Contents Text"/>
          <p:cNvSpPr>
            <a:spLocks noGrp="1"/>
          </p:cNvSpPr>
          <p:nvPr>
            <p:ph type="body" sz="quarter" idx="10"/>
          </p:nvPr>
        </p:nvSpPr>
        <p:spPr>
          <a:xfrm>
            <a:off x="677105" y="1446637"/>
            <a:ext cx="7883672" cy="1065997"/>
          </a:xfrm>
        </p:spPr>
        <p:txBody>
          <a:bodyPr/>
          <a:lstStyle>
            <a:lvl1pPr marL="306792" indent="-306792">
              <a:spcBef>
                <a:spcPts val="1704"/>
              </a:spcBef>
              <a:tabLst>
                <a:tab pos="7262193" algn="r"/>
              </a:tabLst>
              <a:defRPr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 marL="613584" indent="-306792">
              <a:spcBef>
                <a:spcPts val="511"/>
              </a:spcBef>
              <a:buNone/>
              <a:tabLst>
                <a:tab pos="7262193" algn="r"/>
              </a:tabLst>
              <a:defRPr b="0">
                <a:solidFill>
                  <a:schemeClr val="tx1"/>
                </a:solidFill>
              </a:defRPr>
            </a:lvl2pPr>
            <a:lvl3pPr marL="1073772" indent="-460188">
              <a:spcBef>
                <a:spcPts val="0"/>
              </a:spcBef>
              <a:buNone/>
              <a:tabLst>
                <a:tab pos="7262193" algn="r"/>
              </a:tabLst>
              <a:defRPr>
                <a:solidFill>
                  <a:schemeClr val="tx1"/>
                </a:solidFill>
              </a:defRPr>
            </a:lvl3pPr>
            <a:lvl4pPr marL="1070119" indent="-455917">
              <a:buNone/>
              <a:tabLst>
                <a:tab pos="7262193" algn="r"/>
              </a:tabLst>
              <a:defRPr/>
            </a:lvl4pPr>
            <a:lvl5pPr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433152" y="718018"/>
            <a:ext cx="896799" cy="225398"/>
          </a:xfrm>
          <a:prstGeom prst="rect">
            <a:avLst/>
          </a:prstGeom>
        </p:spPr>
        <p:txBody>
          <a:bodyPr lIns="77925" tIns="38963" rIns="77925" bIns="38963">
            <a:noAutofit/>
          </a:bodyPr>
          <a:lstStyle>
            <a:lvl1pPr marL="0" indent="0" algn="r">
              <a:lnSpc>
                <a:spcPct val="93000"/>
              </a:lnSpc>
              <a:tabLst>
                <a:tab pos="827955" algn="r"/>
              </a:tabLst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31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1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2" name="think-cell Slide" r:id="rId15" imgW="360" imgH="360" progId="">
                  <p:embed/>
                </p:oleObj>
              </mc:Choice>
              <mc:Fallback>
                <p:oleObj name="think-cell Slide" r:id="rId1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 userDrawn="1">
            <p:custDataLst>
              <p:tags r:id="rId2"/>
            </p:custDataLst>
          </p:nvPr>
        </p:nvSpPr>
        <p:spPr>
          <a:xfrm>
            <a:off x="8557847" y="5050631"/>
            <a:ext cx="345831" cy="91679"/>
          </a:xfrm>
          <a:prstGeom prst="rect">
            <a:avLst/>
          </a:prstGeom>
          <a:solidFill>
            <a:schemeClr val="bg1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6" name="Slide Number"/>
          <p:cNvSpPr txBox="1"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8663354" y="5038727"/>
            <a:ext cx="12503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>
              <a:defRPr sz="900" b="0" smtClean="0"/>
            </a:lvl1pPr>
          </a:lstStyle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fld id="{3835DE33-CF6F-42F0-B749-B33BF4252B64}" type="slidenum">
              <a:rPr lang="en-US" sz="800">
                <a:solidFill>
                  <a:srgbClr val="000000"/>
                </a:solidFill>
                <a:cs typeface="Arial" pitchFamily="34" charset="0"/>
              </a:rPr>
              <a:pPr defTabSz="77925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" name="!!!Do not delete this text object!!!!_&quot;A4rb_standard&quot;"/>
          <p:cNvSpPr txBox="1"/>
          <p:nvPr>
            <p:custDataLst>
              <p:tags r:id="rId4"/>
            </p:custDataLst>
          </p:nvPr>
        </p:nvSpPr>
        <p:spPr>
          <a:xfrm rot="16200000">
            <a:off x="8720825" y="409248"/>
            <a:ext cx="910829" cy="9233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defTabSz="779252">
              <a:buClr>
                <a:srgbClr val="000000"/>
              </a:buClr>
              <a:buSzPct val="100000"/>
              <a:defRPr/>
            </a:pP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</a:t>
            </a:r>
            <a:r>
              <a:rPr lang="en-US" sz="300" b="0" noProof="1" smtClean="0">
                <a:solidFill>
                  <a:srgbClr val="FF0000"/>
                </a:solidFill>
                <a:latin typeface="Arial"/>
                <a:cs typeface="Arial" pitchFamily="34" charset="0"/>
              </a:rPr>
              <a:t>A4rb_standard_colored</a:t>
            </a: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 – 20090824 – do not delete this text object!</a:t>
            </a:r>
          </a:p>
        </p:txBody>
      </p:sp>
      <p:cxnSp>
        <p:nvCxnSpPr>
          <p:cNvPr id="8" name="Straight Connector 9"/>
          <p:cNvCxnSpPr/>
          <p:nvPr userDrawn="1">
            <p:custDataLst>
              <p:tags r:id="rId5"/>
            </p:custDataLst>
          </p:nvPr>
        </p:nvCxnSpPr>
        <p:spPr>
          <a:xfrm>
            <a:off x="8556382" y="5043488"/>
            <a:ext cx="347296" cy="0"/>
          </a:xfrm>
          <a:prstGeom prst="line">
            <a:avLst/>
          </a:prstGeom>
          <a:ln w="2222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0" y="571500"/>
            <a:ext cx="9145466" cy="0"/>
          </a:xfrm>
          <a:prstGeom prst="line">
            <a:avLst/>
          </a:prstGeom>
          <a:noFill/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7925" tIns="38963" rIns="77925" bIns="38963"/>
          <a:lstStyle/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10" name="Рисунок 5" descr="rus.jpg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827" y="176214"/>
            <a:ext cx="1500554" cy="2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RBGuides"/>
          <p:cNvGrpSpPr>
            <a:grpSpLocks/>
          </p:cNvGrpSpPr>
          <p:nvPr userDrawn="1"/>
        </p:nvGrpSpPr>
        <p:grpSpPr bwMode="auto">
          <a:xfrm>
            <a:off x="0" y="0"/>
            <a:ext cx="9144000" cy="5143500"/>
            <a:chOff x="0" y="0"/>
            <a:chExt cx="9906000" cy="6858000"/>
          </a:xfrm>
        </p:grpSpPr>
        <p:cxnSp>
          <p:nvCxnSpPr>
            <p:cNvPr id="12" name="Straight Connector 11"/>
            <p:cNvCxnSpPr/>
            <p:nvPr userDrawn="1"/>
          </p:nvCxnSpPr>
          <p:spPr>
            <a:xfrm>
              <a:off x="0" y="67087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>
              <a:off x="0" y="1931988"/>
              <a:ext cx="9271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0" y="64166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0" y="5056188"/>
              <a:ext cx="7366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0" y="1001713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>
              <a:off x="0" y="55403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>
              <a:off x="0" y="28098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9271000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814705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>
              <a:off x="775970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>
              <a:off x="1347788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735013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4" name="Object 5" hidden="1"/>
          <p:cNvGraphicFramePr>
            <a:graphicFrameLocks noChangeAspect="1"/>
          </p:cNvGraphicFramePr>
          <p:nvPr userDrawn="1"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3" name="think-cell Slide" r:id="rId17" imgW="360" imgH="360" progId="">
                  <p:embed/>
                </p:oleObj>
              </mc:Choice>
              <mc:Fallback>
                <p:oleObj name="think-cell Slide" r:id="rId17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LeanLine Horizontal 633800780644992975"/>
          <p:cNvCxnSpPr/>
          <p:nvPr userDrawn="1">
            <p:custDataLst>
              <p:tags r:id="rId8"/>
            </p:custDataLst>
          </p:nvPr>
        </p:nvCxnSpPr>
        <p:spPr>
          <a:xfrm>
            <a:off x="0" y="4196954"/>
            <a:ext cx="9144000" cy="0"/>
          </a:xfrm>
          <a:prstGeom prst="line">
            <a:avLst/>
          </a:prstGeom>
          <a:ln w="952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4"/>
          <p:cNvSpPr/>
          <p:nvPr userDrawn="1">
            <p:custDataLst>
              <p:tags r:id="rId9"/>
            </p:custDataLst>
          </p:nvPr>
        </p:nvSpPr>
        <p:spPr>
          <a:xfrm>
            <a:off x="0" y="3217071"/>
            <a:ext cx="9144000" cy="97988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27" name="LeanLine Vertical 633800780561409390"/>
          <p:cNvCxnSpPr/>
          <p:nvPr userDrawn="1">
            <p:custDataLst>
              <p:tags r:id="rId10"/>
            </p:custDataLst>
          </p:nvPr>
        </p:nvCxnSpPr>
        <p:spPr>
          <a:xfrm rot="5400000">
            <a:off x="-772258" y="2571750"/>
            <a:ext cx="5143500" cy="0"/>
          </a:xfrm>
          <a:prstGeom prst="line">
            <a:avLst/>
          </a:prstGeom>
          <a:ln w="9525" cmpd="sng">
            <a:solidFill>
              <a:srgbClr val="FFC000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4"/>
          <p:cNvSpPr/>
          <p:nvPr userDrawn="1">
            <p:custDataLst>
              <p:tags r:id="rId11"/>
            </p:custDataLst>
          </p:nvPr>
        </p:nvSpPr>
        <p:spPr>
          <a:xfrm>
            <a:off x="0" y="0"/>
            <a:ext cx="281354" cy="5143500"/>
          </a:xfrm>
          <a:prstGeom prst="rect">
            <a:avLst/>
          </a:prstGeom>
          <a:solidFill>
            <a:srgbClr val="00B0F0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100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267" y="3393049"/>
            <a:ext cx="6243271" cy="22539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779252" rtl="0" eaLnBrk="1" latinLnBrk="0" hangingPunct="1">
              <a:spcBef>
                <a:spcPct val="0"/>
              </a:spcBef>
              <a:buNone/>
              <a:tabLst>
                <a:tab pos="478915" algn="l"/>
              </a:tabLst>
              <a:defRPr lang="de-DE" altLang="de-DE" sz="1800" b="1" kern="1200" baseline="0" dirty="0">
                <a:solidFill>
                  <a:schemeClr val="tx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1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2"/>
          <p:cNvGraphicFramePr>
            <a:graphicFrameLocks noChangeAspect="1"/>
          </p:cNvGraphicFramePr>
          <p:nvPr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2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8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447563" y="4957765"/>
            <a:ext cx="89768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defTabSz="779252" eaLnBrk="0" fontAlgn="base" hangingPunct="0">
              <a:spcBef>
                <a:spcPct val="50000"/>
              </a:spcBef>
              <a:spcAft>
                <a:spcPct val="0"/>
              </a:spcAft>
            </a:pPr>
            <a:fld id="{4D4DB1F7-4767-424F-9596-A9B622E1C816}" type="slidenum">
              <a:rPr lang="en-US" sz="700">
                <a:solidFill>
                  <a:srgbClr val="000000"/>
                </a:solidFill>
                <a:latin typeface="Arial Narrow" pitchFamily="34" charset="0"/>
                <a:cs typeface="Arial" pitchFamily="34" charset="0"/>
              </a:rPr>
              <a:pPr algn="r" defTabSz="779252" eaLnBrk="0" fontAlgn="base" hangingPunct="0">
                <a:spcBef>
                  <a:spcPct val="50000"/>
                </a:spcBef>
                <a:spcAft>
                  <a:spcPct val="0"/>
                </a:spcAft>
              </a:pPr>
              <a:t>‹#›</a:t>
            </a:fld>
            <a:endParaRPr lang="en-US" sz="700">
              <a:solidFill>
                <a:srgbClr val="000000"/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5" name="Рисунок 10" descr="ppt_common_page2 копия копия.jpg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69" y="240508"/>
            <a:ext cx="646235" cy="451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 descr="try.jp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490" y="4543425"/>
            <a:ext cx="2539511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5" descr="rus.jp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625" y="277418"/>
            <a:ext cx="1931377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8"/>
          <p:cNvSpPr/>
          <p:nvPr userDrawn="1">
            <p:custDataLst>
              <p:tags r:id="rId6"/>
            </p:custDataLst>
          </p:nvPr>
        </p:nvSpPr>
        <p:spPr>
          <a:xfrm>
            <a:off x="8557847" y="5050631"/>
            <a:ext cx="345831" cy="91679"/>
          </a:xfrm>
          <a:prstGeom prst="rect">
            <a:avLst/>
          </a:prstGeom>
          <a:solidFill>
            <a:srgbClr val="FFFFFF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Slide Number"/>
          <p:cNvSpPr txBox="1">
            <a:spLocks noChangeArrowheads="1"/>
          </p:cNvSpPr>
          <p:nvPr userDrawn="1">
            <p:custDataLst>
              <p:tags r:id="rId7"/>
            </p:custDataLst>
          </p:nvPr>
        </p:nvSpPr>
        <p:spPr bwMode="auto">
          <a:xfrm>
            <a:off x="8663354" y="5038727"/>
            <a:ext cx="12503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>
              <a:defRPr sz="900" b="0" smtClean="0"/>
            </a:lvl1pPr>
          </a:lstStyle>
          <a:p>
            <a:pPr defTabSz="779252">
              <a:defRPr/>
            </a:pPr>
            <a:fld id="{5EF33C06-CA13-4860-ABB6-AEAE9D184157}" type="slidenum">
              <a:rPr lang="en-US" sz="800">
                <a:solidFill>
                  <a:srgbClr val="6CAAC0">
                    <a:lumMod val="75000"/>
                  </a:srgbClr>
                </a:solidFill>
                <a:cs typeface="Arial" pitchFamily="34" charset="0"/>
              </a:rPr>
              <a:pPr defTabSz="779252">
                <a:defRPr/>
              </a:pPr>
              <a:t>‹#›</a:t>
            </a:fld>
            <a:endParaRPr lang="en-US" sz="800" dirty="0">
              <a:solidFill>
                <a:srgbClr val="6CAAC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1" name="Slide Number Line"/>
          <p:cNvSpPr>
            <a:spLocks noChangeShapeType="1"/>
          </p:cNvSpPr>
          <p:nvPr userDrawn="1">
            <p:custDataLst>
              <p:tags r:id="rId8"/>
            </p:custDataLst>
          </p:nvPr>
        </p:nvSpPr>
        <p:spPr bwMode="auto">
          <a:xfrm>
            <a:off x="8556381" y="5050633"/>
            <a:ext cx="0" cy="92869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spAutoFit/>
          </a:bodyPr>
          <a:lstStyle/>
          <a:p>
            <a:pPr defTabSz="779252" fontAlgn="base">
              <a:spcBef>
                <a:spcPct val="0"/>
              </a:spcBef>
              <a:spcAft>
                <a:spcPct val="0"/>
              </a:spcAft>
            </a:pPr>
            <a:endParaRPr lang="ru-RU" sz="150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12" name="Straight Connector 11"/>
          <p:cNvCxnSpPr/>
          <p:nvPr userDrawn="1">
            <p:custDataLst>
              <p:tags r:id="rId9"/>
            </p:custDataLst>
          </p:nvPr>
        </p:nvCxnSpPr>
        <p:spPr>
          <a:xfrm>
            <a:off x="8556382" y="5043488"/>
            <a:ext cx="347296" cy="0"/>
          </a:xfrm>
          <a:prstGeom prst="line">
            <a:avLst/>
          </a:prstGeom>
          <a:ln w="2222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AutoShape 21"/>
          <p:cNvGraphicFramePr>
            <a:graphicFrameLocks/>
          </p:cNvGraphicFramePr>
          <p:nvPr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53" name="think-cell Slide" r:id="rId18" imgW="0" imgH="0" progId="">
                  <p:embed/>
                </p:oleObj>
              </mc:Choice>
              <mc:Fallback>
                <p:oleObj name="think-cell Slide" r:id="rId18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77007" y="706203"/>
            <a:ext cx="7879374" cy="45079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0"/>
            <p:custDataLst>
              <p:tags r:id="rId10"/>
            </p:custDataLst>
          </p:nvPr>
        </p:nvSpPr>
        <p:spPr>
          <a:xfrm>
            <a:off x="7845671" y="5150644"/>
            <a:ext cx="1164981" cy="3077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00" dirty="0">
                <a:solidFill>
                  <a:srgbClr val="FFFFFF"/>
                </a:solidFill>
                <a:latin typeface="Arial"/>
                <a:ea typeface="MS PGothic" pitchFamily="34" charset="-128"/>
                <a:cs typeface="Arial" pitchFamily="34" charset="0"/>
              </a:defRPr>
            </a:lvl1pPr>
          </a:lstStyle>
          <a:p>
            <a:pPr defTabSz="779252">
              <a:defRPr/>
            </a:pPr>
            <a:endParaRPr lang="en-US"/>
          </a:p>
        </p:txBody>
      </p:sp>
      <p:sp>
        <p:nvSpPr>
          <p:cNvPr id="15" name="Slide Number Placeholder 28"/>
          <p:cNvSpPr>
            <a:spLocks noGrp="1"/>
          </p:cNvSpPr>
          <p:nvPr>
            <p:ph type="sldNum" sz="quarter" idx="11"/>
            <p:custDataLst>
              <p:tags r:id="rId11"/>
            </p:custDataLst>
          </p:nvPr>
        </p:nvSpPr>
        <p:spPr>
          <a:xfrm>
            <a:off x="9028235" y="5150644"/>
            <a:ext cx="109903" cy="30778"/>
          </a:xfrm>
          <a:prstGeom prst="rect">
            <a:avLst/>
          </a:prstGeom>
        </p:spPr>
        <p:txBody>
          <a:bodyPr wrap="square" lIns="0" tIns="0" rIns="0" bIns="0" numCol="1" anchorCtr="0" compatLnSpc="1">
            <a:prstTxWarp prst="textNoShape">
              <a:avLst/>
            </a:prstTxWarp>
            <a:spAutoFit/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200">
                <a:solidFill>
                  <a:srgbClr val="FFFFFF"/>
                </a:solidFill>
                <a:latin typeface="Arial"/>
                <a:ea typeface="MS PGothic" pitchFamily="34" charset="-128"/>
                <a:cs typeface="Arial" pitchFamily="34" charset="0"/>
              </a:defRPr>
            </a:lvl1pPr>
          </a:lstStyle>
          <a:p>
            <a:pPr defTabSz="779252">
              <a:defRPr/>
            </a:pPr>
            <a:fld id="{3BCF7714-DB0B-4CE8-B5AE-6CB4DC5945FD}" type="slidenum">
              <a:rPr lang="en-US" smtClean="0"/>
              <a:pPr defTabSz="779252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1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77925" tIns="38963" rIns="77925" bIns="3896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643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</p:spPr>
        <p:txBody>
          <a:bodyPr lIns="77925" tIns="38963" rIns="77925" bIns="3896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2003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9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9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8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8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17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77925" tIns="38963" rIns="77925" bIns="38963"/>
          <a:lstStyle/>
          <a:p>
            <a:pPr defTabSz="779252"/>
            <a:fld id="{E9EF5F1B-B82B-493D-9FF6-4670A325E46D}" type="datetimeFigureOut">
              <a:rPr lang="ru-RU" smtClean="0">
                <a:solidFill>
                  <a:srgbClr val="000000"/>
                </a:solidFill>
              </a:rPr>
              <a:pPr defTabSz="779252"/>
              <a:t>27.05.2020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77925" tIns="38963" rIns="77925" bIns="38963"/>
          <a:lstStyle/>
          <a:p>
            <a:pPr defTabSz="779252"/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lIns="77925" tIns="38963" rIns="77925" bIns="38963"/>
          <a:lstStyle/>
          <a:p>
            <a:pPr defTabSz="779252"/>
            <a:fld id="{C7476AE1-C50C-40B8-87BC-892F66FDE136}" type="slidenum">
              <a:rPr lang="ru-RU" smtClean="0">
                <a:solidFill>
                  <a:srgbClr val="000000"/>
                </a:solidFill>
              </a:rPr>
              <a:pPr defTabSz="779252"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7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2.bin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theme" Target="../theme/theme1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Relationship Id="rId22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 hidden="1"/>
          <p:cNvGraphicFramePr>
            <a:graphicFrameLocks noChangeAspect="1"/>
          </p:cNvGraphicFramePr>
          <p:nvPr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28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" hidden="1"/>
          <p:cNvGraphicFramePr>
            <a:graphicFrameLocks noChangeAspect="1"/>
          </p:cNvGraphicFramePr>
          <p:nvPr/>
        </p:nvGraphicFramePr>
        <p:xfrm>
          <a:off x="0" y="0"/>
          <a:ext cx="146538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29" name="think-cell Slide" r:id="rId21" imgW="360" imgH="360" progId="">
                  <p:embed/>
                </p:oleObj>
              </mc:Choice>
              <mc:Fallback>
                <p:oleObj name="think-cell Slide" r:id="rId2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>
            <p:custDataLst>
              <p:tags r:id="rId12"/>
            </p:custDataLst>
          </p:nvPr>
        </p:nvSpPr>
        <p:spPr>
          <a:xfrm>
            <a:off x="8557847" y="5050631"/>
            <a:ext cx="345831" cy="91679"/>
          </a:xfrm>
          <a:prstGeom prst="rect">
            <a:avLst/>
          </a:prstGeom>
          <a:solidFill>
            <a:schemeClr val="bg1"/>
          </a:solidFill>
          <a:ln w="9525" cmpd="sng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 bwMode="auto">
          <a:xfrm>
            <a:off x="677007" y="1450183"/>
            <a:ext cx="7879374" cy="929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8663354" y="5038727"/>
            <a:ext cx="125034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lvl1pPr>
              <a:defRPr sz="900" b="0" smtClean="0"/>
            </a:lvl1pPr>
          </a:lstStyle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fld id="{3CC488C6-E433-4128-9C99-0AF8B95FCBCB}" type="slidenum">
              <a:rPr lang="en-US" sz="800">
                <a:solidFill>
                  <a:srgbClr val="000000"/>
                </a:solidFill>
                <a:cs typeface="Arial" pitchFamily="34" charset="0"/>
              </a:rPr>
              <a:pPr defTabSz="77925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8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4" name="!!!Do not delete this text object!!!!_&quot;A4rb_standard&quot;"/>
          <p:cNvSpPr txBox="1"/>
          <p:nvPr>
            <p:custDataLst>
              <p:tags r:id="rId15"/>
            </p:custDataLst>
          </p:nvPr>
        </p:nvSpPr>
        <p:spPr>
          <a:xfrm rot="16200000">
            <a:off x="8720825" y="409248"/>
            <a:ext cx="910829" cy="9233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defTabSz="779252">
              <a:buClr>
                <a:srgbClr val="000000"/>
              </a:buClr>
              <a:buSzPct val="100000"/>
              <a:defRPr/>
            </a:pP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</a:t>
            </a:r>
            <a:r>
              <a:rPr lang="en-US" sz="300" b="0" noProof="1" smtClean="0">
                <a:solidFill>
                  <a:srgbClr val="FF0000"/>
                </a:solidFill>
                <a:latin typeface="Arial"/>
                <a:cs typeface="Arial" pitchFamily="34" charset="0"/>
              </a:rPr>
              <a:t>A4rb_standard_colored</a:t>
            </a:r>
            <a:r>
              <a:rPr lang="en-US" sz="300" b="0" dirty="0" smtClean="0">
                <a:solidFill>
                  <a:srgbClr val="FF0000"/>
                </a:solidFill>
                <a:latin typeface="Arial"/>
                <a:cs typeface="Arial" pitchFamily="34" charset="0"/>
              </a:rPr>
              <a:t>" – 20090824 – do not delete this text object!</a:t>
            </a:r>
          </a:p>
        </p:txBody>
      </p:sp>
      <p:cxnSp>
        <p:nvCxnSpPr>
          <p:cNvPr id="10" name="Straight Connector 9"/>
          <p:cNvCxnSpPr/>
          <p:nvPr>
            <p:custDataLst>
              <p:tags r:id="rId16"/>
            </p:custDataLst>
          </p:nvPr>
        </p:nvCxnSpPr>
        <p:spPr>
          <a:xfrm>
            <a:off x="8556382" y="5043488"/>
            <a:ext cx="347296" cy="0"/>
          </a:xfrm>
          <a:prstGeom prst="line">
            <a:avLst/>
          </a:prstGeom>
          <a:ln w="2222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ine 7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0" y="571500"/>
            <a:ext cx="9145466" cy="0"/>
          </a:xfrm>
          <a:prstGeom prst="line">
            <a:avLst/>
          </a:prstGeom>
          <a:noFill/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7925" tIns="38963" rIns="77925" bIns="38963"/>
          <a:lstStyle/>
          <a:p>
            <a:pPr defTabSz="77925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5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1034" name="Рисунок 5" descr="rus.jpg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827" y="176214"/>
            <a:ext cx="1500554" cy="2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5" name="RBGuides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9906000" cy="6858000"/>
          </a:xfrm>
        </p:grpSpPr>
        <p:cxnSp>
          <p:nvCxnSpPr>
            <p:cNvPr id="12" name="Straight Connector 11"/>
            <p:cNvCxnSpPr/>
            <p:nvPr userDrawn="1"/>
          </p:nvCxnSpPr>
          <p:spPr>
            <a:xfrm>
              <a:off x="0" y="67087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>
              <a:off x="0" y="1931988"/>
              <a:ext cx="9271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0" y="6416675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0" y="5056188"/>
              <a:ext cx="7366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0" y="1001713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>
              <a:off x="0" y="55403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>
              <a:off x="0" y="280988"/>
              <a:ext cx="9906000" cy="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9271000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814705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>
              <a:off x="7759700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>
              <a:off x="1347788" y="0"/>
              <a:ext cx="0" cy="7493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735013" y="0"/>
              <a:ext cx="0" cy="6858000"/>
            </a:xfrm>
            <a:prstGeom prst="line">
              <a:avLst/>
            </a:prstGeom>
            <a:ln w="3175" cap="sq">
              <a:solidFill>
                <a:schemeClr val="bg1"/>
              </a:solidFill>
              <a:prstDash val="dot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3795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93000"/>
        </a:lnSpc>
        <a:spcBef>
          <a:spcPct val="0"/>
        </a:spcBef>
        <a:spcAft>
          <a:spcPct val="0"/>
        </a:spcAft>
        <a:defRPr sz="1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93000"/>
        </a:lnSpc>
        <a:spcBef>
          <a:spcPct val="0"/>
        </a:spcBef>
        <a:spcAft>
          <a:spcPct val="0"/>
        </a:spcAft>
        <a:defRPr sz="1800" b="1">
          <a:solidFill>
            <a:schemeClr val="accent1"/>
          </a:solidFill>
          <a:latin typeface="Arial" pitchFamily="34" charset="0"/>
        </a:defRPr>
      </a:lvl2pPr>
      <a:lvl3pPr algn="l" rtl="0" fontAlgn="base">
        <a:lnSpc>
          <a:spcPct val="93000"/>
        </a:lnSpc>
        <a:spcBef>
          <a:spcPct val="0"/>
        </a:spcBef>
        <a:spcAft>
          <a:spcPct val="0"/>
        </a:spcAft>
        <a:defRPr sz="1800" b="1">
          <a:solidFill>
            <a:schemeClr val="accent1"/>
          </a:solidFill>
          <a:latin typeface="Arial" pitchFamily="34" charset="0"/>
        </a:defRPr>
      </a:lvl3pPr>
      <a:lvl4pPr algn="l" rtl="0" fontAlgn="base">
        <a:lnSpc>
          <a:spcPct val="93000"/>
        </a:lnSpc>
        <a:spcBef>
          <a:spcPct val="0"/>
        </a:spcBef>
        <a:spcAft>
          <a:spcPct val="0"/>
        </a:spcAft>
        <a:defRPr sz="1800" b="1">
          <a:solidFill>
            <a:schemeClr val="accent1"/>
          </a:solidFill>
          <a:latin typeface="Arial" pitchFamily="34" charset="0"/>
        </a:defRPr>
      </a:lvl4pPr>
      <a:lvl5pPr algn="l" rtl="0" fontAlgn="base">
        <a:lnSpc>
          <a:spcPct val="93000"/>
        </a:lnSpc>
        <a:spcBef>
          <a:spcPct val="0"/>
        </a:spcBef>
        <a:spcAft>
          <a:spcPct val="0"/>
        </a:spcAft>
        <a:defRPr sz="1800" b="1">
          <a:solidFill>
            <a:schemeClr val="accent1"/>
          </a:solidFill>
          <a:latin typeface="Arial" pitchFamily="34" charset="0"/>
        </a:defRPr>
      </a:lvl5pPr>
      <a:lvl6pPr marL="389626" algn="l" rtl="0" fontAlgn="base">
        <a:lnSpc>
          <a:spcPct val="93000"/>
        </a:lnSpc>
        <a:spcBef>
          <a:spcPct val="0"/>
        </a:spcBef>
        <a:spcAft>
          <a:spcPct val="0"/>
        </a:spcAft>
        <a:defRPr sz="1800" b="1">
          <a:solidFill>
            <a:schemeClr val="accent1"/>
          </a:solidFill>
          <a:latin typeface="Arial" pitchFamily="34" charset="0"/>
        </a:defRPr>
      </a:lvl6pPr>
      <a:lvl7pPr marL="779252" algn="l" rtl="0" fontAlgn="base">
        <a:lnSpc>
          <a:spcPct val="93000"/>
        </a:lnSpc>
        <a:spcBef>
          <a:spcPct val="0"/>
        </a:spcBef>
        <a:spcAft>
          <a:spcPct val="0"/>
        </a:spcAft>
        <a:defRPr sz="1800" b="1">
          <a:solidFill>
            <a:schemeClr val="accent1"/>
          </a:solidFill>
          <a:latin typeface="Arial" pitchFamily="34" charset="0"/>
        </a:defRPr>
      </a:lvl7pPr>
      <a:lvl8pPr marL="1168878" algn="l" rtl="0" fontAlgn="base">
        <a:lnSpc>
          <a:spcPct val="93000"/>
        </a:lnSpc>
        <a:spcBef>
          <a:spcPct val="0"/>
        </a:spcBef>
        <a:spcAft>
          <a:spcPct val="0"/>
        </a:spcAft>
        <a:defRPr sz="1800" b="1">
          <a:solidFill>
            <a:schemeClr val="accent1"/>
          </a:solidFill>
          <a:latin typeface="Arial" pitchFamily="34" charset="0"/>
        </a:defRPr>
      </a:lvl8pPr>
      <a:lvl9pPr marL="1558503" algn="l" rtl="0" fontAlgn="base">
        <a:lnSpc>
          <a:spcPct val="93000"/>
        </a:lnSpc>
        <a:spcBef>
          <a:spcPct val="0"/>
        </a:spcBef>
        <a:spcAft>
          <a:spcPct val="0"/>
        </a:spcAft>
        <a:defRPr sz="1800" b="1">
          <a:solidFill>
            <a:schemeClr val="accent1"/>
          </a:solidFill>
          <a:latin typeface="Arial" pitchFamily="34" charset="0"/>
        </a:defRPr>
      </a:lvl9pPr>
    </p:titleStyle>
    <p:bodyStyle>
      <a:lvl1pPr algn="l" rtl="0" fontAlgn="base">
        <a:lnSpc>
          <a:spcPct val="93000"/>
        </a:lnSpc>
        <a:spcBef>
          <a:spcPts val="21"/>
        </a:spcBef>
        <a:spcAft>
          <a:spcPct val="0"/>
        </a:spcAft>
        <a:buFont typeface="Arial" pitchFamily="34" charset="0"/>
        <a:defRPr sz="1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96166" indent="-196166" algn="l" rtl="0" fontAlgn="base">
        <a:lnSpc>
          <a:spcPct val="93000"/>
        </a:lnSpc>
        <a:spcBef>
          <a:spcPts val="1023"/>
        </a:spcBef>
        <a:spcAft>
          <a:spcPct val="0"/>
        </a:spcAft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09919" indent="-198872" algn="l" rtl="0" fontAlgn="base">
        <a:lnSpc>
          <a:spcPct val="93000"/>
        </a:lnSpc>
        <a:spcBef>
          <a:spcPts val="32"/>
        </a:spcBef>
        <a:spcAft>
          <a:spcPct val="0"/>
        </a:spcAft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3909" indent="-170461" algn="l" rtl="0" fontAlgn="base">
        <a:lnSpc>
          <a:spcPct val="93000"/>
        </a:lnSpc>
        <a:spcBef>
          <a:spcPct val="0"/>
        </a:spcBef>
        <a:spcAft>
          <a:spcPct val="0"/>
        </a:spcAft>
        <a:buFont typeface="Arial" pitchFamily="34" charset="0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593909" algn="l" rtl="0" fontAlgn="base">
        <a:lnSpc>
          <a:spcPct val="93000"/>
        </a:lnSpc>
        <a:spcBef>
          <a:spcPct val="0"/>
        </a:spcBef>
        <a:spcAft>
          <a:spcPct val="0"/>
        </a:spcAft>
        <a:buFont typeface="Arial" pitchFamily="34" charset="0"/>
        <a:defRPr sz="14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142942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71450"/>
            <a:ext cx="8695944" cy="18516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25" tIns="38963" rIns="77925" bIns="38963"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259572"/>
            <a:ext cx="8723376" cy="997406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53746"/>
            <a:ext cx="8229600" cy="939546"/>
          </a:xfrm>
          <a:prstGeom prst="rect">
            <a:avLst/>
          </a:prstGeom>
        </p:spPr>
        <p:txBody>
          <a:bodyPr vert="horz" lIns="77925" tIns="38963" rIns="77925" bIns="3896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4687624"/>
            <a:ext cx="3786690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9" y="4687624"/>
            <a:ext cx="3786691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4687623"/>
            <a:ext cx="1161826" cy="273844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006600"/>
            <a:ext cx="7408333" cy="2588022"/>
          </a:xfrm>
          <a:prstGeom prst="rect">
            <a:avLst/>
          </a:prstGeom>
        </p:spPr>
        <p:txBody>
          <a:bodyPr vert="horz" lIns="77925" tIns="38963" rIns="77925" bIns="3896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650" r:id="rId12"/>
  </p:sldLayoutIdLst>
  <p:hf hdr="0" ftr="0" dt="0"/>
  <p:txStyles>
    <p:titleStyle>
      <a:lvl1pPr algn="ctr" defTabSz="779252" rtl="0" eaLnBrk="1" latinLnBrk="0" hangingPunct="1">
        <a:spcBef>
          <a:spcPct val="0"/>
        </a:spcBef>
        <a:buNone/>
        <a:defRPr sz="37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33776" indent="-233776" algn="l" defTabSz="779252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91091" indent="-233776" algn="l" defTabSz="779252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729196" indent="-194813" algn="l" defTabSz="779252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974065" indent="-194813" algn="l" defTabSz="779252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246803" indent="-194813" algn="l" defTabSz="779252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519541" indent="-194813" algn="l" defTabSz="779252" rtl="0" eaLnBrk="1" latinLnBrk="0" hangingPunct="1">
        <a:spcBef>
          <a:spcPts val="327"/>
        </a:spcBef>
        <a:buClr>
          <a:schemeClr val="accent1"/>
        </a:buClr>
        <a:buFont typeface="Symbol" pitchFamily="18" charset="2"/>
        <a:buChar char="*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792279" indent="-194813" algn="l" defTabSz="779252" rtl="0" eaLnBrk="1" latinLnBrk="0" hangingPunct="1">
        <a:spcBef>
          <a:spcPts val="327"/>
        </a:spcBef>
        <a:buClr>
          <a:schemeClr val="accent1"/>
        </a:buClr>
        <a:buFont typeface="Symbol" pitchFamily="18" charset="2"/>
        <a:buChar char="*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065017" indent="-194813" algn="l" defTabSz="779252" rtl="0" eaLnBrk="1" latinLnBrk="0" hangingPunct="1">
        <a:spcBef>
          <a:spcPts val="327"/>
        </a:spcBef>
        <a:buClr>
          <a:schemeClr val="accent1"/>
        </a:buClr>
        <a:buFont typeface="Symbol" pitchFamily="18" charset="2"/>
        <a:buChar char="*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37755" indent="-194813" algn="l" defTabSz="779252" rtl="0" eaLnBrk="1" latinLnBrk="0" hangingPunct="1">
        <a:spcBef>
          <a:spcPts val="327"/>
        </a:spcBef>
        <a:buClr>
          <a:schemeClr val="accent1"/>
        </a:buClr>
        <a:buFont typeface="Symbol" pitchFamily="18" charset="2"/>
        <a:buChar char="*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75" y="279998"/>
            <a:ext cx="653129" cy="83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670522"/>
              </p:ext>
            </p:extLst>
          </p:nvPr>
        </p:nvGraphicFramePr>
        <p:xfrm>
          <a:off x="237568" y="1129085"/>
          <a:ext cx="8683068" cy="3630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80917"/>
                <a:gridCol w="1350405"/>
                <a:gridCol w="1354736"/>
                <a:gridCol w="1615640"/>
                <a:gridCol w="1281370"/>
              </a:tblGrid>
              <a:tr h="368963">
                <a:tc rowSpan="2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05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Вид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Значения коэффициента К2 в зависимости от территориального округа ведения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2186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Октябрьский, Ломоносовский</a:t>
                      </a:r>
                    </a:p>
                  </a:txBody>
                  <a:tcPr marL="36000" marR="36000" marT="46800" marB="468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Майская горка,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Соломбальский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Варавино-Фактория </a:t>
                      </a:r>
                    </a:p>
                  </a:txBody>
                  <a:tcPr marL="36000" marR="36000" marT="46800" marB="468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Северный, Варавино-Фактория 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Исакогорский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Цигломенский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46800" marB="468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Маймаксанский, отдаленные и островные территории</a:t>
                      </a:r>
                    </a:p>
                  </a:txBody>
                  <a:tcPr marL="18000" marR="18000" marT="46800" marB="46800">
                    <a:solidFill>
                      <a:srgbClr val="EBF1F4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 Розничная торговля, осуществляемая через объекты стационарной торговой сети, имеющие торговые залы: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0,9/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0,7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0,85/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0,7/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2. Розничная торговля, осуществляемая через объекты стационарной торговой сети, не имеющие торговых залов, а также через объекты нестационарной торговой сети, за исключением реализации товаров с использованием торговых автоматов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площадь торгового места не превышает 5 кв. м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0,9/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0,7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0,85/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0,7/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46150" y="279400"/>
            <a:ext cx="7888288" cy="738188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Изменения значений коэффициента К2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на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2020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год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для плательщиков ЕНВД, осуществляющих деятельность  в розничной торговле (     0,2 пункта)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6982139" y="696465"/>
            <a:ext cx="193781" cy="169490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4160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75" y="279998"/>
            <a:ext cx="653129" cy="83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8901384"/>
              </p:ext>
            </p:extLst>
          </p:nvPr>
        </p:nvGraphicFramePr>
        <p:xfrm>
          <a:off x="237568" y="1129085"/>
          <a:ext cx="8683068" cy="355469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997071"/>
                <a:gridCol w="1356400"/>
                <a:gridCol w="1432587"/>
                <a:gridCol w="1615640"/>
                <a:gridCol w="1281370"/>
              </a:tblGrid>
              <a:tr h="368963">
                <a:tc rowSpan="2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05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Вид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Значения коэффициента К2 в зависимости от территориального округа ведения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2186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Октябрьский, Ломоносовский</a:t>
                      </a:r>
                    </a:p>
                  </a:txBody>
                  <a:tcPr marL="36000" marR="36000" marT="46800" marB="468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Майская горка,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Соломбальский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Варавино-Фактория </a:t>
                      </a:r>
                    </a:p>
                  </a:txBody>
                  <a:tcPr marL="36000" marR="36000" marT="46800" marB="468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Северный, Варавино-Фактория 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Исакогорский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Цигломенский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46800" marB="468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Маймаксанский, отдаленные и островные территории</a:t>
                      </a:r>
                    </a:p>
                  </a:txBody>
                  <a:tcPr marL="18000" marR="18000" marT="46800" marB="46800">
                    <a:solidFill>
                      <a:srgbClr val="EBF1F4"/>
                    </a:solidFill>
                  </a:tcPr>
                </a:tc>
              </a:tr>
              <a:tr h="349962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площадь торгового места: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32899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свыше 5,0 до 7,0 кв. м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0,8/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0,7 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314893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свыше 7,0 до 10,0 кв. м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0,75/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0,7/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351226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свыше 10,0 до 15,0 кв. м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0,7/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свыше 15,0 кв. м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36000" marR="36000" marT="18000" marB="18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0,25</a:t>
                      </a:r>
                    </a:p>
                  </a:txBody>
                  <a:tcPr marL="36000" marR="36000" marT="18000" marB="18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0,005</a:t>
                      </a:r>
                    </a:p>
                  </a:txBody>
                  <a:tcPr marL="36000" marR="36000" marT="18000" marB="18000">
                    <a:solidFill>
                      <a:srgbClr val="EBF1F4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4. Реализация товаров с использованием торговых автоматов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1,0/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0,8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1,0/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0,8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1,0/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0,8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EBF1F4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46150" y="279400"/>
            <a:ext cx="7888288" cy="738188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Изменения значений коэффициента К2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на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2020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год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для плательщиков ЕНВД, осуществляющих деятельность в розничной торговле  (    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0,2 пункта)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6982139" y="696465"/>
            <a:ext cx="193781" cy="169490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6801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75" y="247803"/>
            <a:ext cx="653129" cy="83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6229297"/>
              </p:ext>
            </p:extLst>
          </p:nvPr>
        </p:nvGraphicFramePr>
        <p:xfrm>
          <a:off x="237027" y="1062151"/>
          <a:ext cx="8675154" cy="369645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59210"/>
                <a:gridCol w="1146219"/>
                <a:gridCol w="1461752"/>
                <a:gridCol w="1455313"/>
                <a:gridCol w="1152660"/>
              </a:tblGrid>
              <a:tr h="380283">
                <a:tc rowSpan="2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Вид предпринимательской деятельности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Значения коэффициента К2 в зависимости от территориального округа ведения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8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Октябрьский, Ломоносовский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Майская горка,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Соломбальский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Варавино-Фактория 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Северный, Варавино-Фактория 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Исакогорский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Цигломенский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Маймаксанский, отдаленные и островные территории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</a:tr>
              <a:tr h="363097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 Оказание бытовых услуг, в том числе: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1.21. Разработка строительных проектов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1.22. Строительство жилых и нежилых зданий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1.23. Строительство инженерных коммуникаций для водоснабжения и водоотведения, газоснабжения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1.24. Производство электромонтажных работ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1.25. Производство санитарно-технических работ, монтаж отопительных систем и систем кондиционирования воздуха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46150" y="206062"/>
            <a:ext cx="7888288" cy="811526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Изменения значений коэффициента К2 на 2020 год для плательщиков ЕНВД, осуществляющих деятельность по предоставлению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бытовых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услуг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населению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    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0,2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пункта)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5595400" y="806396"/>
            <a:ext cx="193781" cy="169490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737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75" y="247803"/>
            <a:ext cx="653129" cy="83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832097"/>
              </p:ext>
            </p:extLst>
          </p:nvPr>
        </p:nvGraphicFramePr>
        <p:xfrm>
          <a:off x="237027" y="1017588"/>
          <a:ext cx="8675154" cy="37575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59210"/>
                <a:gridCol w="1146219"/>
                <a:gridCol w="1461752"/>
                <a:gridCol w="1455313"/>
                <a:gridCol w="1152660"/>
              </a:tblGrid>
              <a:tr h="380283">
                <a:tc rowSpan="2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Вид предпринимательской деятельности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Значения коэффициента К2 в зависимости от территориального округа ведения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8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Октябрьский, Ломоносовский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Майская горка,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Соломбальский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Варавино-Фактория 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Северный, Варавино-Фактория 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Исакогорский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Цигломенский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Маймаксанский, отдаленные и островные территории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</a:tr>
              <a:tr h="416851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1.26. Производство прочих строительно-монтажных работ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1.27. Производство штукатурных работ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1.28. Работы столярные и плотничные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1.29. Работы по устройству покрытий полов и облицовке стен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defTabSz="779252" rtl="0" eaLnBrk="1" fontAlgn="b" latinLnBrk="0" hangingPunct="1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1.30. Производство кровельных работ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1.31. Работы строительные специализированные прочие, не включенные в другие группировки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1.32. Деятельность в области фотографии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0,6/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46150" y="206062"/>
            <a:ext cx="7888288" cy="811526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Изменения значений коэффициента К2 на 2020 год для плательщиков ЕНВД, осуществляющих деятельность по предоставлению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бытовых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услуг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населению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    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0,2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пункта)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5595400" y="806396"/>
            <a:ext cx="193781" cy="169490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9020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51" y="211467"/>
            <a:ext cx="653129" cy="83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3426938"/>
              </p:ext>
            </p:extLst>
          </p:nvPr>
        </p:nvGraphicFramePr>
        <p:xfrm>
          <a:off x="237027" y="1017588"/>
          <a:ext cx="8675154" cy="38642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59210"/>
                <a:gridCol w="1146219"/>
                <a:gridCol w="1461752"/>
                <a:gridCol w="1455313"/>
                <a:gridCol w="1152660"/>
              </a:tblGrid>
              <a:tr h="380283">
                <a:tc rowSpan="2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Вид предпринимательской деятельности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Значения коэффициента К2 в зависимости от территориального округа ведения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8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Октябрьский, Ломоносовский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Майская горка,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Соломбальский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Варавино-Фактория 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Северный, Варавино-Фактория 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Исакогорский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Цигломенский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Маймаксанский, отдаленные и островные территории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</a:tr>
              <a:tr h="416851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9. Распространение наружной рекламы с использованием рекламных конструкций (за исключением рекламных конструкций с автоматической сменой изображения и электронных табло)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10. Распространение наружной рекламы с использованием рекламных конструкций с автоматической сменой изображения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11. Распространение наружной рекламы посредством электронных табло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</a:t>
                      </a: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12. Размещение рекламы с использованием внешних и внутренних поверхностей транспортных средств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46150" y="206062"/>
            <a:ext cx="7888288" cy="811526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Изменения значений коэффициента К2 на 2020 год для плательщиков ЕНВД, осуществляющих деятельность по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распространению наружной рекламы </a:t>
            </a:r>
            <a:b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(       50%)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578054" y="807979"/>
            <a:ext cx="193781" cy="169490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6351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75" y="247803"/>
            <a:ext cx="653129" cy="83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688399"/>
              </p:ext>
            </p:extLst>
          </p:nvPr>
        </p:nvGraphicFramePr>
        <p:xfrm>
          <a:off x="237027" y="1017588"/>
          <a:ext cx="8675154" cy="3734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96350"/>
                <a:gridCol w="1209079"/>
                <a:gridCol w="1461752"/>
                <a:gridCol w="1455313"/>
                <a:gridCol w="1152660"/>
              </a:tblGrid>
              <a:tr h="380283">
                <a:tc rowSpan="2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Вид предпринимательской деятельности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Значения коэффициента К2 в зависимости от территориального округа ведения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8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Октябрьский, Ломоносовский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Майская горка,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Соломбальский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Варавино-Фактория 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Северный, Варавино-Фактория 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Исакогорский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Цигломенский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Маймаксанский, отдаленные и островные территории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</a:tr>
              <a:tr h="416851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13. Оказание услуг по передаче во временное владение и (или) в пользование торговых мест, расположенных в объектах стационарной торговой сети, не имеющих торговых залов, объектов нестационарной торговой сети, а также объектов организации общественного питания, не имеющих залов обслуживания посетителей, если площадь каждого из них не превышает 5 кв. м: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13.1. На открытых площадках 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0,1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13.2. На крытых рынках, в других местах торговли, в организациях общественного питания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0,3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46150" y="206062"/>
            <a:ext cx="7888288" cy="811526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Изменения значений коэффициента К2 на 2020 год для плательщиков ЕНВД, осуществляющих деятельность по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оказанию услуг по передаче торговых мест   </a:t>
            </a:r>
            <a:b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      0,2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пункта)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287384" y="818817"/>
            <a:ext cx="193781" cy="169490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9757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75" y="247803"/>
            <a:ext cx="653129" cy="83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0876323"/>
              </p:ext>
            </p:extLst>
          </p:nvPr>
        </p:nvGraphicFramePr>
        <p:xfrm>
          <a:off x="237027" y="1017588"/>
          <a:ext cx="8675154" cy="3734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396350"/>
                <a:gridCol w="1209079"/>
                <a:gridCol w="1461752"/>
                <a:gridCol w="1455313"/>
                <a:gridCol w="1152660"/>
              </a:tblGrid>
              <a:tr h="380283">
                <a:tc rowSpan="2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Вид предпринимательской деятельности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2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Значения коэффициента К2 в зависимости от территориального округа ведения предпринимательской деятельности</a:t>
                      </a:r>
                      <a:endParaRPr lang="ru-RU" sz="12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80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779252" rtl="0" eaLnBrk="1" fontAlgn="b" latinLnBrk="0" hangingPunct="1"/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Октябрьский, Ломоносовский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Майская горка,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Соломбальский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Варавино-Фактория 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Северный, Варавино-Фактория </a:t>
                      </a:r>
                    </a:p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Исакогорский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100" b="1" u="none" strike="noStrike" kern="1200" dirty="0" err="1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Цигломенский</a:t>
                      </a: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endParaRPr lang="ru-RU" sz="1100" b="1" u="none" strike="noStrike" kern="1200" dirty="0">
                        <a:solidFill>
                          <a:srgbClr val="005294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 smtClean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Маймаксанский, отдаленные и островные территории</a:t>
                      </a:r>
                    </a:p>
                  </a:txBody>
                  <a:tcPr marL="0" marR="0" marT="36000" marB="36000">
                    <a:solidFill>
                      <a:srgbClr val="EBF1F4"/>
                    </a:solidFill>
                  </a:tcPr>
                </a:tc>
              </a:tr>
              <a:tr h="416851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14. Оказание услуг по передаче во временное владение и (или) в пользование торговых мест, расположенных в объектах стационарной торговой сети, не имеющих торговых залов, объектов нестационарной торговой сети, а также объектов организации общественного питания, не имеющих залов обслуживания посетителей, если площадь каждого из них превышает 5 кв. м: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14.1. На открытых площадках 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0,25/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0,05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779252" rtl="0" eaLnBrk="1" fontAlgn="b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u="none" strike="noStrike" kern="1200" dirty="0">
                          <a:solidFill>
                            <a:srgbClr val="005294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14.2. На крытых рынках, в других местах торговли, в организациях общественного питания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indent="0" algn="ctr" defTabSz="779252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79252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kern="1200" dirty="0" smtClean="0">
                          <a:solidFill>
                            <a:schemeClr val="tx2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0,4/</a:t>
                      </a:r>
                      <a:r>
                        <a:rPr lang="ru-RU" sz="14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0,2</a:t>
                      </a:r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36000" marR="36000" marT="18000" marB="18000" anchor="ctr">
                    <a:solidFill>
                      <a:srgbClr val="EBF1F4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46150" y="206062"/>
            <a:ext cx="7888288" cy="811526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Изменения значений коэффициента К2 на 2020 год для плательщиков ЕНВД, осуществляющих деятельность по 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оказанию услуг по передаче торговых мест   </a:t>
            </a:r>
            <a:b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      0,2 </a:t>
            </a: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пункта)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287384" y="818817"/>
            <a:ext cx="193781" cy="169490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2020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7VF3pHLUSky73PVylw6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YxFWKAjE6cM0A7DOI0b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ku2EIJ5sEm_UhT1ZPJY5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v53KE.zU0qgw1tNQZbGV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sLnXskUxkKZwpaaBnBaq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7VF3pHLUSky73PVylw6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8s4zd7RUGuCh6VvJiXa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YxFWKAjE6cM0A7DOI0b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ku2EIJ5sEm_UhT1ZPJY5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v53KE.zU0qgw1tNQZbGV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sLnXskUxkKZwpaaBnBaq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rq3vzA64EaxvyU_n9BWj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7VF3pHLUSky73PVylw6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8s4zd7RUGuCh6VvJiXa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YxFWKAjE6cM0A7DOI0b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ku2EIJ5sEm_UhT1ZPJY5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v53KE.zU0qgw1tNQZbGV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sLnXskUxkKZwpaaBnBaq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7VF3pHLUSky73PVylw6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8s4zd7RUGuCh6VvJiXa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YxFWKAjE6cM0A7DOI0b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ku2EIJ5sEm_UhT1ZPJY5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8s4zd7RUGuCh6VvJiXa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v53KE.zU0qgw1tNQZbGV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sLnXskUxkKZwpaaBnBaq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w47aTnsGEa5P4Sh2pIsm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mf.86ll.kayszzBZOF2p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thGMNIWQ0iB3oduuFIOy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GIgzwwHw0y5Jj_YzJbFR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q1TCkNL0WCfemP7glmI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7VF3pHLUSky73PVylw6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8s4zd7RUGuCh6VvJiXa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YxFWKAjE6cM0A7DOI0b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YxFWKAjE6cM0A7DOI0b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ku2EIJ5sEm_UhT1ZPJY5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v53KE.zU0qgw1tNQZbGV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sLnXskUxkKZwpaaBnBaq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JK485N_30KphItRWFGj4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6Wd4DlL5U2A_Lf0b8pMn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90jNrGA_0SytOm4nofXd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7VF3pHLUSky73PVylw6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8s4zd7RUGuCh6VvJiXa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YxFWKAjE6cM0A7DOI0bQ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ku2EIJ5sEm_UhT1ZPJY5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ku2EIJ5sEm_UhT1ZPJY5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v53KE.zU0qgw1tNQZbGV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sLnXskUxkKZwpaaBnBaqA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XKqVVIu3UKXWzPjmbXtjw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jpiJUeovEW5jD4D5pwr9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JAA2rSYSUenPO4t5cW9G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aK_VKzamkiQKatkXaeW.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q0RDd7hKEqJyp0gMhrZv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t5rQKVpE0CuruSIqb5CQ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pTqhuy..Ea8speJo_ne.w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t0VU1r_PkyEwdosuM2zf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v53KE.zU0qgw1tNQZbGV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WvdlyQ0t0.x_2ZuPwwW.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SIPVCH3bEyOcUYPGHw9W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KGVIYfTzUmaTGvWp4GAX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unfXgfq0y4nf6m9Gd5Xg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3m9NNET0SlYVxAaccfzQ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iQS7rgxs02ReYZQgkt_p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sLnXskUxkKZwpaaBnBaq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7VF3pHLUSky73PVylw6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q8s4zd7RUGuCh6VvJiXaw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5_A4rb_standard_colored">
  <a:themeElements>
    <a:clrScheme name="RB-color-standard_2008-0126">
      <a:dk1>
        <a:srgbClr val="000000"/>
      </a:dk1>
      <a:lt1>
        <a:srgbClr val="FFFFFF"/>
      </a:lt1>
      <a:dk2>
        <a:srgbClr val="000000"/>
      </a:dk2>
      <a:lt2>
        <a:srgbClr val="003F56"/>
      </a:lt2>
      <a:accent1>
        <a:srgbClr val="FFFFFF"/>
      </a:accent1>
      <a:accent2>
        <a:srgbClr val="B2D2DE"/>
      </a:accent2>
      <a:accent3>
        <a:srgbClr val="256885"/>
      </a:accent3>
      <a:accent4>
        <a:srgbClr val="6CAAC0"/>
      </a:accent4>
      <a:accent5>
        <a:srgbClr val="FFFFFF"/>
      </a:accent5>
      <a:accent6>
        <a:srgbClr val="FFFFFF"/>
      </a:accent6>
      <a:hlink>
        <a:srgbClr val="256885"/>
      </a:hlink>
      <a:folHlink>
        <a:srgbClr val="6CAAC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 cmpd="sng">
          <a:solidFill>
            <a:schemeClr val="accent3"/>
          </a:solidFill>
        </a:ln>
        <a:effectLst/>
      </a:spPr>
      <a:bodyPr lIns="0" tIns="0" rIns="0" bIns="0" rtlCol="0" anchor="ctr"/>
      <a:lstStyle>
        <a:defPPr algn="ctr">
          <a:defRPr sz="1300" b="0" dirty="0" smtClean="0">
            <a:solidFill>
              <a:schemeClr val="tx1"/>
            </a:solidFill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3"/>
          </a:solidFill>
        </a:ln>
        <a:effectLst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9525">
          <a:noFill/>
        </a:ln>
      </a:spPr>
      <a:bodyPr wrap="square" lIns="0" tIns="0" rIns="0" bIns="0" rtlCol="0">
        <a:spAutoFit/>
      </a:bodyPr>
      <a:lstStyle>
        <a:defPPr>
          <a:defRPr sz="1300" b="1" dirty="0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13749</TotalTime>
  <Words>896</Words>
  <Application>Microsoft Office PowerPoint</Application>
  <PresentationFormat>Экран (16:9)</PresentationFormat>
  <Paragraphs>210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5_A4rb_standard_colored</vt:lpstr>
      <vt:lpstr>Волна</vt:lpstr>
      <vt:lpstr>think-cell Slide</vt:lpstr>
      <vt:lpstr>Изменения значений коэффициента К2 на 2020 год для плательщиков ЕНВД, осуществляющих деятельность  в розничной торговле (     0,2 пункта)</vt:lpstr>
      <vt:lpstr>Изменения значений коэффициента К2 на 2020 год для плательщиков ЕНВД, осуществляющих деятельность в розничной торговле  (     0,2 пункта)</vt:lpstr>
      <vt:lpstr>Изменения значений коэффициента К2 на 2020 год для плательщиков ЕНВД, осуществляющих деятельность по предоставлению  бытовых услуг населению (      0,2 пункта)</vt:lpstr>
      <vt:lpstr>Изменения значений коэффициента К2 на 2020 год для плательщиков ЕНВД, осуществляющих деятельность по предоставлению  бытовых услуг населению (      0,2 пункта)</vt:lpstr>
      <vt:lpstr>Изменения значений коэффициента К2 на 2020 год для плательщиков ЕНВД, осуществляющих деятельность по распространению наружной рекламы   (       50%)</vt:lpstr>
      <vt:lpstr>Изменения значений коэффициента К2 на 2020 год для плательщиков ЕНВД, осуществляющих деятельность по оказанию услуг по передаче торговых мест    (      0,2 пункта)</vt:lpstr>
      <vt:lpstr>Изменения значений коэффициента К2 на 2020 год для плательщиков ЕНВД, осуществляющих деятельность по оказанию услуг по передаче торговых мест    (      0,2 пункта)</vt:lpstr>
    </vt:vector>
  </TitlesOfParts>
  <Company>man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man man</dc:creator>
  <cp:lastModifiedBy>Татьяна Владимировна Симиндей</cp:lastModifiedBy>
  <cp:revision>859</cp:revision>
  <cp:lastPrinted>2018-02-26T08:43:54Z</cp:lastPrinted>
  <dcterms:created xsi:type="dcterms:W3CDTF">2014-11-13T11:29:21Z</dcterms:created>
  <dcterms:modified xsi:type="dcterms:W3CDTF">2020-05-27T13:06:53Z</dcterms:modified>
</cp:coreProperties>
</file>