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AFE88-4CE0-4315-95F8-CD28557F81E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966B-309B-4043-BF1E-0A0C0DB18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AFE88-4CE0-4315-95F8-CD28557F81E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966B-309B-4043-BF1E-0A0C0DB18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AFE88-4CE0-4315-95F8-CD28557F81E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966B-309B-4043-BF1E-0A0C0DB18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AFE88-4CE0-4315-95F8-CD28557F81E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966B-309B-4043-BF1E-0A0C0DB18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AFE88-4CE0-4315-95F8-CD28557F81E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966B-309B-4043-BF1E-0A0C0DB18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AFE88-4CE0-4315-95F8-CD28557F81E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966B-309B-4043-BF1E-0A0C0DB18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AFE88-4CE0-4315-95F8-CD28557F81E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966B-309B-4043-BF1E-0A0C0DB18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AFE88-4CE0-4315-95F8-CD28557F81E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966B-309B-4043-BF1E-0A0C0DB18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AFE88-4CE0-4315-95F8-CD28557F81E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966B-309B-4043-BF1E-0A0C0DB18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AFE88-4CE0-4315-95F8-CD28557F81E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966B-309B-4043-BF1E-0A0C0DB18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AFE88-4CE0-4315-95F8-CD28557F81E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0966B-309B-4043-BF1E-0A0C0DB183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8AFE88-4CE0-4315-95F8-CD28557F81E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C0966B-309B-4043-BF1E-0A0C0DB183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063" y="1299035"/>
            <a:ext cx="8280920" cy="18288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Проект 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«Доступная среда»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(в рамках реализации проекта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«Большая перемена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»)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7667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Муниципальное бюджетное общеобразовательное учреждение муниципального образования "Город Архангельск" 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"</a:t>
            </a:r>
            <a:r>
              <a:rPr lang="ru-RU" sz="1200" b="1" dirty="0"/>
              <a:t>Гимназия № 25"</a:t>
            </a:r>
            <a:endParaRPr lang="ru-RU" sz="1200" dirty="0"/>
          </a:p>
        </p:txBody>
      </p:sp>
      <p:pic>
        <p:nvPicPr>
          <p:cNvPr id="1026" name="Picture 2" descr="http://gym25.arkh-edu.ru/about/%D0%91%D0%B5%D0%B7%D1%8B%D0%BC%D1%8F%D0%BD%D0%BD%D1%8B%D0%B9-1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9767"/>
            <a:ext cx="1800200" cy="10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33323" y="5974432"/>
            <a:ext cx="7772400" cy="45720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Архангельск-2020</a:t>
            </a:r>
            <a:endParaRPr lang="ru-RU" sz="1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4941168"/>
            <a:ext cx="7772400" cy="91440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Авторы инициативы:</a:t>
            </a: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совет учащихся 8-10 классов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5391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732" y="404664"/>
            <a:ext cx="6517352" cy="50405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Описание инициативы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0324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288485"/>
              </p:ext>
            </p:extLst>
          </p:nvPr>
        </p:nvGraphicFramePr>
        <p:xfrm>
          <a:off x="467544" y="908720"/>
          <a:ext cx="4032448" cy="201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</a:tblGrid>
              <a:tr h="201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       </a:t>
                      </a:r>
                      <a:r>
                        <a:rPr lang="ru-RU" sz="1600" i="1" dirty="0" smtClean="0">
                          <a:effectLst/>
                        </a:rPr>
                        <a:t>Оснащение </a:t>
                      </a:r>
                      <a:r>
                        <a:rPr lang="ru-RU" sz="1600" i="1" dirty="0">
                          <a:effectLst/>
                        </a:rPr>
                        <a:t>цифровым оборудованием ОО удобными и простыми в использовании сенсорными системами, которые  заметно повысят не только качество обслуживания педагогов, родителей учащихся, но и престиж заведения. 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583390"/>
              </p:ext>
            </p:extLst>
          </p:nvPr>
        </p:nvGraphicFramePr>
        <p:xfrm>
          <a:off x="3851920" y="3789040"/>
          <a:ext cx="4752528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8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        </a:t>
                      </a:r>
                      <a:r>
                        <a:rPr lang="ru-RU" sz="1600" i="1" dirty="0" smtClean="0">
                          <a:effectLst/>
                        </a:rPr>
                        <a:t>Сенсорное оборудование (киоск, интерактивная витрина или виртуальный навигатор) позволяет предоставить информацию о заведении, его педагогах, методиках, оперативно информировать о важных событиях и мероприятиях, в </a:t>
                      </a:r>
                      <a:r>
                        <a:rPr lang="ru-RU" sz="1600" i="1" dirty="0" err="1" smtClean="0">
                          <a:effectLst/>
                        </a:rPr>
                        <a:t>т.ч</a:t>
                      </a:r>
                      <a:r>
                        <a:rPr lang="ru-RU" sz="1600" i="1" dirty="0" smtClean="0">
                          <a:effectLst/>
                        </a:rPr>
                        <a:t>. по дополнительному образованию.</a:t>
                      </a:r>
                      <a:endParaRPr lang="ru-RU" sz="1600" i="1" dirty="0"/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2052" name="Picture 4" descr="https://compik-s.ru/image/cache/catalog/kiosk/sensornyj/smart-wall-new-3-600x600_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99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54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9540" cy="50405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Актуально! Мобильно!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12405"/>
              </p:ext>
            </p:extLst>
          </p:nvPr>
        </p:nvGraphicFramePr>
        <p:xfrm>
          <a:off x="683568" y="1124744"/>
          <a:ext cx="4032448" cy="51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</a:tblGrid>
              <a:tr h="5112568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ИНФОРМИРОВАНИЕ </a:t>
                      </a:r>
                      <a:r>
                        <a:rPr lang="ru-RU" sz="16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(отображение расписаний и другой информации об ОО</a:t>
                      </a:r>
                      <a:r>
                        <a:rPr lang="ru-RU" sz="16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ПРОВЕРКУ </a:t>
                      </a:r>
                      <a:r>
                        <a:rPr lang="ru-RU" sz="1600" b="1" i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ЗНАНИЙ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 уровня подготовки при помощи электронных тестов</a:t>
                      </a:r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ВНЕУРОЧНУЮ </a:t>
                      </a:r>
                      <a:r>
                        <a:rPr lang="ru-RU" sz="1600" b="1" i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ДЕЯТЕЛЬНОСТЬ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(организация мероприятий, в том числе предметных недель</a:t>
                      </a:r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);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ИНТЕРАКТИВНОЕ </a:t>
                      </a:r>
                      <a:r>
                        <a:rPr lang="ru-RU" sz="1600" b="1" i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ОБУЧЕНИЕ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(демонстрация развлекательных и обучающих материалов</a:t>
                      </a:r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);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600" b="1" i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ХРАНЕНИЕ ДАННЫХ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(хранение справочной информации и предоставление доступа к ней).</a:t>
                      </a:r>
                      <a:endParaRPr lang="ru-RU" sz="16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3074" name="Picture 2" descr="http://unitsys.ru/uts_files/images/solutions/UTS%20School-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1"/>
          <a:stretch/>
        </p:blipFill>
        <p:spPr bwMode="auto">
          <a:xfrm>
            <a:off x="5364088" y="1124744"/>
            <a:ext cx="3088068" cy="47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9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9540" cy="50405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Информационно! Результативно!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44236"/>
              </p:ext>
            </p:extLst>
          </p:nvPr>
        </p:nvGraphicFramePr>
        <p:xfrm>
          <a:off x="4644008" y="980728"/>
          <a:ext cx="4032448" cy="273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</a:tblGrid>
              <a:tr h="273630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успешной реализации инициативы «Доступная среда»  (приобретения мобильного и доступного оборудования (сенсорных систем), итогом станет улучшение образовательного и внеурочного процессов в гимназии №25, повышение уровня информированности всех участников образовательного процесса.</a:t>
                      </a:r>
                      <a:endParaRPr lang="ru-RU" sz="14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4098" name="Picture 2" descr="http://alfabetmedia.ru/upload/item/%D0%9B%D0%B8%D1%82%D0%B5%D1%80%D0%B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4075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nrotech.ru/wp-content/uploads/2019/11/preview-blog-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t="12900" r="7332" b="4540"/>
          <a:stretch/>
        </p:blipFill>
        <p:spPr bwMode="auto">
          <a:xfrm>
            <a:off x="3779912" y="3869780"/>
            <a:ext cx="4824536" cy="2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0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9540" cy="50405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Преимущества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98070"/>
              </p:ext>
            </p:extLst>
          </p:nvPr>
        </p:nvGraphicFramePr>
        <p:xfrm>
          <a:off x="539552" y="980728"/>
          <a:ext cx="8064896" cy="259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4896"/>
              </a:tblGrid>
              <a:tr h="259228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выполняет колоссальную работу по включению инновационных методов в программу образования, приобретающих все большую популярность. 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Интерактивные технологии</a:t>
                      </a:r>
                      <a:r>
                        <a:rPr kumimoji="0"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заполняют нашу жизнь все больше и больше, а школа выступает тем местом, где использование их оправдано в больше степени.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организация является самым посещаемым местом учащихся на протяжении недели, поэтому самыми главными задачами любой школы является привлечение учеников к освоению новых технологий и саморазвитию.</a:t>
                      </a:r>
                      <a:endParaRPr lang="ru-RU" sz="14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5122" name="Picture 2" descr="http://helvetica.cybermelnik.ru/wp-content/uploads/2014/04/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2" y="3717032"/>
            <a:ext cx="6408712" cy="26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19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</TotalTime>
  <Words>219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Проект  «Доступная среда»</vt:lpstr>
      <vt:lpstr>Описание инициативы</vt:lpstr>
      <vt:lpstr>Актуально! Мобильно!</vt:lpstr>
      <vt:lpstr>Информационно! Результативно!</vt:lpstr>
      <vt:lpstr>Преимущества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«Доступная среда»</dc:title>
  <dc:creator>Елена</dc:creator>
  <cp:lastModifiedBy>Мария Владимировна Соколова</cp:lastModifiedBy>
  <cp:revision>5</cp:revision>
  <dcterms:created xsi:type="dcterms:W3CDTF">2020-06-03T10:19:12Z</dcterms:created>
  <dcterms:modified xsi:type="dcterms:W3CDTF">2020-06-08T08:35:56Z</dcterms:modified>
</cp:coreProperties>
</file>