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embeddedFontLst>
    <p:embeddedFont>
      <p:font typeface="Libre Franklin" charset="0"/>
      <p:regular r:id="rId9"/>
      <p:bold r:id="rId10"/>
      <p:italic r:id="rId11"/>
      <p:boldItalic r:id="rId12"/>
    </p:embeddedFont>
    <p:embeddedFont>
      <p:font typeface="Proxima Nova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jbnv9rx1uWwIDFH5T6SVQ7QB8O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3" name="Google Shape;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8" name="Google Shape;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5" name="Google Shape;7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g7f3a4263ac_2_106"/>
          <p:cNvCxnSpPr/>
          <p:nvPr/>
        </p:nvCxnSpPr>
        <p:spPr>
          <a:xfrm>
            <a:off x="0" y="3997533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g7f3a4263ac_2_106"/>
          <p:cNvSpPr txBox="1">
            <a:spLocks noGrp="1"/>
          </p:cNvSpPr>
          <p:nvPr>
            <p:ph type="ctrTitle"/>
          </p:nvPr>
        </p:nvSpPr>
        <p:spPr>
          <a:xfrm>
            <a:off x="510450" y="1676400"/>
            <a:ext cx="8123100" cy="21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g7f3a4263ac_2_106"/>
          <p:cNvSpPr txBox="1">
            <a:spLocks noGrp="1"/>
          </p:cNvSpPr>
          <p:nvPr>
            <p:ph type="subTitle" idx="1"/>
          </p:nvPr>
        </p:nvSpPr>
        <p:spPr>
          <a:xfrm>
            <a:off x="510450" y="4243083"/>
            <a:ext cx="8123100" cy="8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g7f3a4263ac_2_10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7f3a4263ac_2_142"/>
          <p:cNvSpPr txBox="1">
            <a:spLocks noGrp="1"/>
          </p:cNvSpPr>
          <p:nvPr>
            <p:ph type="body" idx="1"/>
          </p:nvPr>
        </p:nvSpPr>
        <p:spPr>
          <a:xfrm>
            <a:off x="311700" y="5649100"/>
            <a:ext cx="59988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53" name="Google Shape;53;g7f3a4263ac_2_14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7f3a4263ac_2_145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g7f3a4263ac_2_145"/>
          <p:cNvSpPr txBox="1">
            <a:spLocks noGrp="1"/>
          </p:cNvSpPr>
          <p:nvPr>
            <p:ph type="title" hasCustomPrompt="1"/>
          </p:nvPr>
        </p:nvSpPr>
        <p:spPr>
          <a:xfrm>
            <a:off x="311700" y="1321967"/>
            <a:ext cx="8520600" cy="25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7" name="Google Shape;57;g7f3a4263ac_2_145"/>
          <p:cNvSpPr txBox="1">
            <a:spLocks noGrp="1"/>
          </p:cNvSpPr>
          <p:nvPr>
            <p:ph type="body" idx="1"/>
          </p:nvPr>
        </p:nvSpPr>
        <p:spPr>
          <a:xfrm>
            <a:off x="311700" y="4095067"/>
            <a:ext cx="8520600" cy="12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g7f3a4263ac_2_14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f3a4263ac_2_15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7f3a4263ac_2_152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g7f3a4263ac_2_152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g7f3a4263ac_2_152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g7f3a4263ac_2_152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9" name="Google Shape;19;g7f3a4263ac_2_152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lnSpc>
                <a:spcPct val="115000"/>
              </a:lnSpc>
              <a:spcBef>
                <a:spcPts val="580"/>
              </a:spcBef>
              <a:spcAft>
                <a:spcPts val="0"/>
              </a:spcAft>
              <a:buSzPts val="1530"/>
              <a:buChar char="●"/>
              <a:defRPr/>
            </a:lvl1pPr>
            <a:lvl2pPr marL="914400" lvl="1" indent="-325755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30"/>
              <a:buChar char="○"/>
              <a:defRPr/>
            </a:lvl2pPr>
            <a:lvl3pPr marL="1371600" lvl="2" indent="-325755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30"/>
              <a:buChar char="■"/>
              <a:defRPr/>
            </a:lvl3pPr>
            <a:lvl4pPr marL="1828800" lvl="3" indent="-320039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40"/>
              <a:buChar char="●"/>
              <a:defRPr/>
            </a:lvl4pPr>
            <a:lvl5pPr marL="2286000" lvl="4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g7f3a4263ac_2_111"/>
          <p:cNvCxnSpPr/>
          <p:nvPr/>
        </p:nvCxnSpPr>
        <p:spPr>
          <a:xfrm>
            <a:off x="0" y="3997533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g7f3a4263ac_2_111"/>
          <p:cNvSpPr txBox="1">
            <a:spLocks noGrp="1"/>
          </p:cNvSpPr>
          <p:nvPr>
            <p:ph type="title"/>
          </p:nvPr>
        </p:nvSpPr>
        <p:spPr>
          <a:xfrm>
            <a:off x="510450" y="2743200"/>
            <a:ext cx="8123100" cy="10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g7f3a4263ac_2_1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7f3a4263ac_2_115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7f3a4263ac_2_11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g7f3a4263ac_2_11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g7f3a4263ac_2_1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7f3a4263ac_2_12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g7f3a4263ac_2_12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g7f3a4263ac_2_120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g7f3a4263ac_2_12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7f3a4263ac_2_12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g7f3a4263ac_2_12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7f3a4263ac_2_128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" name="Google Shape;39;g7f3a4263ac_2_128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g7f3a4263ac_2_12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7f3a4263ac_2_132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7975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3" name="Google Shape;43;g7f3a4263ac_2_13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7f3a4263ac_2_135"/>
          <p:cNvSpPr/>
          <p:nvPr/>
        </p:nvSpPr>
        <p:spPr>
          <a:xfrm>
            <a:off x="4572000" y="100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6" name="Google Shape;46;g7f3a4263ac_2_135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" name="Google Shape;47;g7f3a4263ac_2_135"/>
          <p:cNvSpPr txBox="1">
            <a:spLocks noGrp="1"/>
          </p:cNvSpPr>
          <p:nvPr>
            <p:ph type="title"/>
          </p:nvPr>
        </p:nvSpPr>
        <p:spPr>
          <a:xfrm>
            <a:off x="265500" y="1607767"/>
            <a:ext cx="4045200" cy="20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8" name="Google Shape;48;g7f3a4263ac_2_135"/>
          <p:cNvSpPr txBox="1">
            <a:spLocks noGrp="1"/>
          </p:cNvSpPr>
          <p:nvPr>
            <p:ph type="subTitle" idx="1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" name="Google Shape;49;g7f3a4263ac_2_135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g7f3a4263ac_2_13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7f3a4263ac_2_10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g7f3a4263ac_2_10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g7f3a4263ac_2_10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"/>
          <p:cNvSpPr txBox="1">
            <a:spLocks noGrp="1"/>
          </p:cNvSpPr>
          <p:nvPr>
            <p:ph type="ctrTitle"/>
          </p:nvPr>
        </p:nvSpPr>
        <p:spPr>
          <a:xfrm>
            <a:off x="622991" y="1746739"/>
            <a:ext cx="8123100" cy="21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Libre Franklin"/>
              <a:buNone/>
            </a:pPr>
            <a:r>
              <a:rPr lang="ru-RU" b="1" dirty="0">
                <a:latin typeface="Arial"/>
                <a:ea typeface="Arial"/>
                <a:cs typeface="Arial"/>
                <a:sym typeface="Arial"/>
              </a:rPr>
              <a:t>                Проект 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Libre Franklin"/>
              <a:buNone/>
            </a:pPr>
            <a:r>
              <a:rPr lang="ru-RU" b="1" dirty="0">
                <a:latin typeface="Arial"/>
                <a:ea typeface="Arial"/>
                <a:cs typeface="Arial"/>
                <a:sym typeface="Arial"/>
              </a:rPr>
              <a:t>«Школьная Киностудия»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"/>
          <p:cNvSpPr txBox="1">
            <a:spLocks noGrp="1"/>
          </p:cNvSpPr>
          <p:nvPr>
            <p:ph type="title"/>
          </p:nvPr>
        </p:nvSpPr>
        <p:spPr>
          <a:xfrm>
            <a:off x="773722" y="239139"/>
            <a:ext cx="7772400" cy="506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</a:pPr>
            <a:r>
              <a:rPr lang="ru-RU" dirty="0"/>
              <a:t>О чём проект?</a:t>
            </a:r>
            <a:endParaRPr/>
          </a:p>
        </p:txBody>
      </p:sp>
      <p:sp>
        <p:nvSpPr>
          <p:cNvPr id="71" name="Google Shape;71;p2"/>
          <p:cNvSpPr txBox="1">
            <a:spLocks noGrp="1"/>
          </p:cNvSpPr>
          <p:nvPr>
            <p:ph type="body" idx="1"/>
          </p:nvPr>
        </p:nvSpPr>
        <p:spPr>
          <a:xfrm>
            <a:off x="464234" y="1340375"/>
            <a:ext cx="8314006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2210"/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Собственная школьная киностудия.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                    Представляет </a:t>
            </a: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собой специально отведенное помещение,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оборудованное </a:t>
            </a: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для съемки видеороликов.</a:t>
            </a:r>
            <a:endParaRPr sz="24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2" name="Google Shape;72;p2" descr="3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08182" y="2859237"/>
            <a:ext cx="6625800" cy="372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"/>
          <p:cNvSpPr txBox="1">
            <a:spLocks noGrp="1"/>
          </p:cNvSpPr>
          <p:nvPr>
            <p:ph type="title"/>
          </p:nvPr>
        </p:nvSpPr>
        <p:spPr>
          <a:xfrm>
            <a:off x="815927" y="-1"/>
            <a:ext cx="7772400" cy="78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</a:pPr>
            <a:r>
              <a:rPr lang="ru-RU" dirty="0"/>
              <a:t>Ожидаемая аудитория </a:t>
            </a:r>
            <a:endParaRPr/>
          </a:p>
        </p:txBody>
      </p:sp>
      <p:sp>
        <p:nvSpPr>
          <p:cNvPr id="78" name="Google Shape;78;p4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2210"/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1-11 </a:t>
            </a: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классов , готовые творчески </a:t>
            </a:r>
            <a:r>
              <a:rPr lang="ru-RU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самореализовываться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 развиваться.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Ученики получат возможность делать </a:t>
            </a: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видеоролики для конкурсов, школьных творческих проектов и личных проектов.</a:t>
            </a:r>
            <a:endParaRPr sz="24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9" name="Google Shape;7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77736" y="3392501"/>
            <a:ext cx="5645727" cy="26574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"/>
          <p:cNvSpPr txBox="1">
            <a:spLocks noGrp="1"/>
          </p:cNvSpPr>
          <p:nvPr>
            <p:ph type="title"/>
          </p:nvPr>
        </p:nvSpPr>
        <p:spPr>
          <a:xfrm>
            <a:off x="801858" y="0"/>
            <a:ext cx="7772400" cy="7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lvl="0" algn="ctr">
              <a:buSzPts val="4000"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Цели проекта</a:t>
            </a:r>
            <a:endParaRPr/>
          </a:p>
        </p:txBody>
      </p:sp>
      <p:sp>
        <p:nvSpPr>
          <p:cNvPr id="85" name="Google Shape;85;p5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40335" lvl="0" indent="0" algn="ctr">
              <a:spcBef>
                <a:spcPts val="0"/>
              </a:spcBef>
              <a:buSzPts val="540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Предоставление возможности творчески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самореализовываться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ученикам. Развитие творческого и информационного пространства внутри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школы и за её пределами.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6" name="Google Shape;86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665" y="3207434"/>
            <a:ext cx="6284436" cy="33496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"/>
          <p:cNvSpPr txBox="1">
            <a:spLocks noGrp="1"/>
          </p:cNvSpPr>
          <p:nvPr>
            <p:ph type="title"/>
          </p:nvPr>
        </p:nvSpPr>
        <p:spPr>
          <a:xfrm>
            <a:off x="858129" y="0"/>
            <a:ext cx="7772400" cy="780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rPr lang="ru-RU" dirty="0" smtClean="0"/>
              <a:t>Зачем мы это делаем?</a:t>
            </a:r>
            <a:endParaRPr/>
          </a:p>
        </p:txBody>
      </p:sp>
      <p:sp>
        <p:nvSpPr>
          <p:cNvPr id="92" name="Google Shape;92;p3"/>
          <p:cNvSpPr txBox="1">
            <a:spLocks noGrp="1"/>
          </p:cNvSpPr>
          <p:nvPr>
            <p:ph type="body" idx="1"/>
          </p:nvPr>
        </p:nvSpPr>
        <p:spPr>
          <a:xfrm>
            <a:off x="337625" y="1447800"/>
            <a:ext cx="8539089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нашей школе достаточно часто используют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видеоролики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участия в конкурсах, проведении различных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мероприятий (таких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например, как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MEGA SUPER BATTLE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 игры клуба «ЧТО? ГДЕ? КОГДА?).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\Desktop\НОВЫЙ УЧЕБНЫЙ ГОД\Большая перемена\5a6bd10e-15d2-4dd3-b905-641d76d46aa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6582" y="3249636"/>
            <a:ext cx="5898059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300" y="900330"/>
            <a:ext cx="814519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МЫ ЗНАЕМ, КАК ЭТО ДЕЛАТЬ,</a:t>
            </a:r>
          </a:p>
          <a:p>
            <a:pPr lvl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МЫ УМЕЕМ ЭТО ДЕЛАТЬ. </a:t>
            </a:r>
          </a:p>
          <a:p>
            <a:pPr lvl="0"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МЫ ХОТИМ ЭТО ДЕЛАТЬ </a:t>
            </a:r>
          </a:p>
          <a:p>
            <a:pPr lvl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ВЫСОКОМ ТЕХНИЧЕСКОМ УРОВНЕ </a:t>
            </a:r>
          </a:p>
          <a:p>
            <a:pPr lvl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СТЕНАХ РОДНОЙ ШКОЛЫ.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НОВЫЙ УЧЕБНЫЙ ГОД\Большая перемена\9777d10f9a04013e42e60d9c48e404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1771" y="4067907"/>
            <a:ext cx="2090737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136</Words>
  <Application>Microsoft Office PowerPoint</Application>
  <PresentationFormat>Экран (4:3)</PresentationFormat>
  <Paragraphs>17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Libre Franklin</vt:lpstr>
      <vt:lpstr>Proxima Nova</vt:lpstr>
      <vt:lpstr>Times New Roman</vt:lpstr>
      <vt:lpstr>Spearmint</vt:lpstr>
      <vt:lpstr>                Проект  «Школьная Киностудия»</vt:lpstr>
      <vt:lpstr>О чём проект?</vt:lpstr>
      <vt:lpstr>Ожидаемая аудитория </vt:lpstr>
      <vt:lpstr> Цели проекта</vt:lpstr>
      <vt:lpstr>Зачем мы это делаем?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Проект  «Школьная Киностудия»</dc:title>
  <dc:creator>MAX</dc:creator>
  <cp:lastModifiedBy>Пользователь Windows</cp:lastModifiedBy>
  <cp:revision>6</cp:revision>
  <dcterms:created xsi:type="dcterms:W3CDTF">2020-03-16T11:11:58Z</dcterms:created>
  <dcterms:modified xsi:type="dcterms:W3CDTF">2020-06-03T15:18:22Z</dcterms:modified>
</cp:coreProperties>
</file>