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89" r:id="rId2"/>
    <p:sldId id="406" r:id="rId3"/>
    <p:sldId id="438" r:id="rId4"/>
    <p:sldId id="439" r:id="rId5"/>
    <p:sldId id="437" r:id="rId6"/>
    <p:sldId id="440" r:id="rId7"/>
    <p:sldId id="441" r:id="rId8"/>
    <p:sldId id="442" r:id="rId9"/>
    <p:sldId id="443" r:id="rId1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CCFF"/>
    <a:srgbClr val="99FFCC"/>
    <a:srgbClr val="FF7C80"/>
    <a:srgbClr val="F2829D"/>
    <a:srgbClr val="FFFFFF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5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496000044128749"/>
          <c:y val="0.10836008500514732"/>
        </c:manualLayout>
      </c:layout>
      <c:overlay val="0"/>
      <c:txPr>
        <a:bodyPr/>
        <a:lstStyle/>
        <a:p>
          <a:pPr>
            <a:defRPr sz="2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Роль в профилактике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Семья</c:v>
                </c:pt>
                <c:pt idx="1">
                  <c:v>Классный руководитель</c:v>
                </c:pt>
                <c:pt idx="2">
                  <c:v>Педагог-психолог, социальный педагог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0.33300000000000002</c:v>
                </c:pt>
                <c:pt idx="1">
                  <c:v>0.317</c:v>
                </c:pt>
                <c:pt idx="2">
                  <c:v>0.24199999999999999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E7-46EA-B20E-0B969B748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031810523760967"/>
          <c:y val="0.45134944399426569"/>
          <c:w val="0.36968189476239033"/>
          <c:h val="0.54640339961884066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/>
      <c:overlay val="0"/>
      <c:txPr>
        <a:bodyPr/>
        <a:lstStyle/>
        <a:p>
          <a:pPr>
            <a:defRPr sz="2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Эффективность работы педагога-психолога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0.90900000000000003</c:v>
                </c:pt>
                <c:pt idx="1">
                  <c:v>9.0999999999999998E-2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62-4970-B7B3-7AB12EA4E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297344"/>
        <c:axId val="98298880"/>
      </c:barChart>
      <c:catAx>
        <c:axId val="9829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298880"/>
        <c:crosses val="autoZero"/>
        <c:auto val="1"/>
        <c:lblAlgn val="ctr"/>
        <c:lblOffset val="100"/>
        <c:noMultiLvlLbl val="0"/>
      </c:catAx>
      <c:valAx>
        <c:axId val="982988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29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37810381546836"/>
          <c:y val="0.37088356119239135"/>
          <c:w val="0.32454446941819609"/>
          <c:h val="0.27069644437211754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A28E5-CDC4-485D-BFEC-99B846561786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7F222D-C920-441E-B30D-46443926625C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психологической разгрузки для всех участников образовательных отношений</a:t>
          </a:r>
        </a:p>
      </dgm:t>
    </dgm:pt>
    <dgm:pt modelId="{60C92CC9-4EBD-4C4C-BAA3-F278693CDF5C}" type="parTrans" cxnId="{B83C31A6-7509-4C33-8BF4-808D96BDFF44}">
      <dgm:prSet/>
      <dgm:spPr/>
      <dgm:t>
        <a:bodyPr/>
        <a:lstStyle/>
        <a:p>
          <a:endParaRPr lang="ru-RU"/>
        </a:p>
      </dgm:t>
    </dgm:pt>
    <dgm:pt modelId="{E049C101-BA65-4446-85ED-078E3F77114C}" type="sibTrans" cxnId="{B83C31A6-7509-4C33-8BF4-808D96BDFF44}">
      <dgm:prSet/>
      <dgm:spPr/>
      <dgm:t>
        <a:bodyPr/>
        <a:lstStyle/>
        <a:p>
          <a:endParaRPr lang="ru-RU"/>
        </a:p>
      </dgm:t>
    </dgm:pt>
    <dgm:pt modelId="{D38B1427-8608-4CD5-9203-4EE3F433E0F3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Ознакомление с окружающей средой посредством тактильных ощущений, звуков и визуальных образов</a:t>
          </a:r>
          <a:endParaRPr lang="ru-RU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3466BA-01B3-4411-B371-7FDC24D3827F}" type="parTrans" cxnId="{9E4DB947-7F10-4CBA-B08B-F26726401F40}">
      <dgm:prSet/>
      <dgm:spPr/>
      <dgm:t>
        <a:bodyPr/>
        <a:lstStyle/>
        <a:p>
          <a:endParaRPr lang="ru-RU"/>
        </a:p>
      </dgm:t>
    </dgm:pt>
    <dgm:pt modelId="{B12C7EC8-C3CC-42A4-9A89-18792EACD616}" type="sibTrans" cxnId="{9E4DB947-7F10-4CBA-B08B-F26726401F40}">
      <dgm:prSet/>
      <dgm:spPr/>
      <dgm:t>
        <a:bodyPr/>
        <a:lstStyle/>
        <a:p>
          <a:endParaRPr lang="ru-RU"/>
        </a:p>
      </dgm:t>
    </dgm:pt>
    <dgm:pt modelId="{29617E7E-EFAE-4293-BAE1-2AE579B625C5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Обогащение чувственного мира, возможность сделать его шире</a:t>
          </a:r>
          <a:endParaRPr lang="ru-RU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D36B4B-8713-490D-AE1A-616CDC8BF279}" type="parTrans" cxnId="{9A80834B-D2E9-4D33-81EA-72D70689441D}">
      <dgm:prSet/>
      <dgm:spPr/>
      <dgm:t>
        <a:bodyPr/>
        <a:lstStyle/>
        <a:p>
          <a:endParaRPr lang="ru-RU"/>
        </a:p>
      </dgm:t>
    </dgm:pt>
    <dgm:pt modelId="{67B3F451-83EE-4B2D-967B-A53E6987F089}" type="sibTrans" cxnId="{9A80834B-D2E9-4D33-81EA-72D70689441D}">
      <dgm:prSet/>
      <dgm:spPr/>
      <dgm:t>
        <a:bodyPr/>
        <a:lstStyle/>
        <a:p>
          <a:endParaRPr lang="ru-RU"/>
        </a:p>
      </dgm:t>
    </dgm:pt>
    <dgm:pt modelId="{71382C60-32E9-463C-B1EB-CF58A508CEC7}">
      <dgm:prSet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Решение различных активизирующих задач</a:t>
          </a:r>
          <a:endParaRPr lang="ru-RU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717B4B-D476-4F95-BDA1-9328A280BFC7}" type="parTrans" cxnId="{A1DD7C75-E0C8-4D96-8477-CB90A101A3F4}">
      <dgm:prSet/>
      <dgm:spPr/>
      <dgm:t>
        <a:bodyPr/>
        <a:lstStyle/>
        <a:p>
          <a:endParaRPr lang="ru-RU"/>
        </a:p>
      </dgm:t>
    </dgm:pt>
    <dgm:pt modelId="{722380D6-9729-4C4A-8850-6387140BCB1E}" type="sibTrans" cxnId="{A1DD7C75-E0C8-4D96-8477-CB90A101A3F4}">
      <dgm:prSet/>
      <dgm:spPr/>
      <dgm:t>
        <a:bodyPr/>
        <a:lstStyle/>
        <a:p>
          <a:endParaRPr lang="ru-RU"/>
        </a:p>
      </dgm:t>
    </dgm:pt>
    <dgm:pt modelId="{7BD70433-9050-4D39-9127-A5FE1A46BD31}">
      <dgm:prSet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Возможность развиваться психологически и интеллектуально</a:t>
          </a:r>
          <a:endParaRPr lang="ru-RU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FD4011-8647-42C2-A35C-68352527504C}" type="parTrans" cxnId="{DF75B5D5-4B4B-4D06-83DC-BB97D7340075}">
      <dgm:prSet/>
      <dgm:spPr/>
      <dgm:t>
        <a:bodyPr/>
        <a:lstStyle/>
        <a:p>
          <a:endParaRPr lang="ru-RU"/>
        </a:p>
      </dgm:t>
    </dgm:pt>
    <dgm:pt modelId="{AD33D4DA-2116-4510-AE30-A0F95D302DDF}" type="sibTrans" cxnId="{DF75B5D5-4B4B-4D06-83DC-BB97D7340075}">
      <dgm:prSet/>
      <dgm:spPr/>
      <dgm:t>
        <a:bodyPr/>
        <a:lstStyle/>
        <a:p>
          <a:endParaRPr lang="ru-RU"/>
        </a:p>
      </dgm:t>
    </dgm:pt>
    <dgm:pt modelId="{47248A40-AA66-4F57-A01B-21CBFAA8C719}" type="pres">
      <dgm:prSet presAssocID="{321A28E5-CDC4-485D-BFEC-99B84656178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56FB19-3D2B-4787-87A4-7F5172CAA65B}" type="pres">
      <dgm:prSet presAssocID="{4E7F222D-C920-441E-B30D-46443926625C}" presName="comp" presStyleCnt="0"/>
      <dgm:spPr/>
    </dgm:pt>
    <dgm:pt modelId="{4270552A-BAAB-416A-90B9-6B2898C7466B}" type="pres">
      <dgm:prSet presAssocID="{4E7F222D-C920-441E-B30D-46443926625C}" presName="box" presStyleLbl="node1" presStyleIdx="0" presStyleCnt="5" custLinFactNeighborX="-99" custLinFactNeighborY="-143"/>
      <dgm:spPr/>
      <dgm:t>
        <a:bodyPr/>
        <a:lstStyle/>
        <a:p>
          <a:endParaRPr lang="ru-RU"/>
        </a:p>
      </dgm:t>
    </dgm:pt>
    <dgm:pt modelId="{0585C3F9-5AC5-44DC-848C-5AFAA605D846}" type="pres">
      <dgm:prSet presAssocID="{4E7F222D-C920-441E-B30D-46443926625C}" presName="img" presStyleLbl="fgImgPlace1" presStyleIdx="0" presStyleCnt="5" custLinFactNeighborX="-495" custLinFactNeighborY="-17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92BBD26C-1BDD-4161-A3BF-EFD0B505C9D3}" type="pres">
      <dgm:prSet presAssocID="{4E7F222D-C920-441E-B30D-46443926625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36B25-2528-4199-AE09-7916D69A4312}" type="pres">
      <dgm:prSet presAssocID="{E049C101-BA65-4446-85ED-078E3F77114C}" presName="spacer" presStyleCnt="0"/>
      <dgm:spPr/>
    </dgm:pt>
    <dgm:pt modelId="{C5426526-EE1B-4D0C-B2C8-D4868BB40F3C}" type="pres">
      <dgm:prSet presAssocID="{D38B1427-8608-4CD5-9203-4EE3F433E0F3}" presName="comp" presStyleCnt="0"/>
      <dgm:spPr/>
    </dgm:pt>
    <dgm:pt modelId="{313EF2B9-FB71-4AFE-BF42-0782257A62A4}" type="pres">
      <dgm:prSet presAssocID="{D38B1427-8608-4CD5-9203-4EE3F433E0F3}" presName="box" presStyleLbl="node1" presStyleIdx="1" presStyleCnt="5" custLinFactNeighborX="-175" custLinFactNeighborY="-782"/>
      <dgm:spPr/>
      <dgm:t>
        <a:bodyPr/>
        <a:lstStyle/>
        <a:p>
          <a:endParaRPr lang="ru-RU"/>
        </a:p>
      </dgm:t>
    </dgm:pt>
    <dgm:pt modelId="{FD129577-C476-4A29-92DD-0529F770129A}" type="pres">
      <dgm:prSet presAssocID="{D38B1427-8608-4CD5-9203-4EE3F433E0F3}" presName="img" presStyleLbl="fgImgPlace1" presStyleIdx="1" presStyleCnt="5" custLinFactNeighborX="-495" custLinFactNeighborY="-17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D1A7CFE6-CDA5-4982-BC72-0FB759FC0999}" type="pres">
      <dgm:prSet presAssocID="{D38B1427-8608-4CD5-9203-4EE3F433E0F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22813-648E-47F1-98C4-A2F7CE5507C4}" type="pres">
      <dgm:prSet presAssocID="{B12C7EC8-C3CC-42A4-9A89-18792EACD616}" presName="spacer" presStyleCnt="0"/>
      <dgm:spPr/>
    </dgm:pt>
    <dgm:pt modelId="{10E1D032-068F-4C7C-ADFD-67C565B47ABC}" type="pres">
      <dgm:prSet presAssocID="{29617E7E-EFAE-4293-BAE1-2AE579B625C5}" presName="comp" presStyleCnt="0"/>
      <dgm:spPr/>
    </dgm:pt>
    <dgm:pt modelId="{0F81A386-E392-4A84-86D7-CE7A38BD4A30}" type="pres">
      <dgm:prSet presAssocID="{29617E7E-EFAE-4293-BAE1-2AE579B625C5}" presName="box" presStyleLbl="node1" presStyleIdx="2" presStyleCnt="5" custLinFactNeighborX="-99" custLinFactNeighborY="-143"/>
      <dgm:spPr/>
      <dgm:t>
        <a:bodyPr/>
        <a:lstStyle/>
        <a:p>
          <a:endParaRPr lang="ru-RU"/>
        </a:p>
      </dgm:t>
    </dgm:pt>
    <dgm:pt modelId="{F657DDA8-54AD-4B01-BDBE-90923303064B}" type="pres">
      <dgm:prSet presAssocID="{29617E7E-EFAE-4293-BAE1-2AE579B625C5}" presName="img" presStyleLbl="fgImgPlace1" presStyleIdx="2" presStyleCnt="5" custLinFactNeighborX="-495" custLinFactNeighborY="-17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9514D16C-682E-44D8-B624-A23339C43A78}" type="pres">
      <dgm:prSet presAssocID="{29617E7E-EFAE-4293-BAE1-2AE579B625C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FF991-AEDC-4C60-B872-6C0A94AE5894}" type="pres">
      <dgm:prSet presAssocID="{67B3F451-83EE-4B2D-967B-A53E6987F089}" presName="spacer" presStyleCnt="0"/>
      <dgm:spPr/>
    </dgm:pt>
    <dgm:pt modelId="{1A1D565E-943A-4322-93A6-F97C20FCE20E}" type="pres">
      <dgm:prSet presAssocID="{71382C60-32E9-463C-B1EB-CF58A508CEC7}" presName="comp" presStyleCnt="0"/>
      <dgm:spPr/>
    </dgm:pt>
    <dgm:pt modelId="{D826C026-EDF2-4CE0-ABAD-54F988F41A75}" type="pres">
      <dgm:prSet presAssocID="{71382C60-32E9-463C-B1EB-CF58A508CEC7}" presName="box" presStyleLbl="node1" presStyleIdx="3" presStyleCnt="5"/>
      <dgm:spPr/>
      <dgm:t>
        <a:bodyPr/>
        <a:lstStyle/>
        <a:p>
          <a:endParaRPr lang="ru-RU"/>
        </a:p>
      </dgm:t>
    </dgm:pt>
    <dgm:pt modelId="{E8657CF1-E2AF-46A7-95F8-F46AD3DBD037}" type="pres">
      <dgm:prSet presAssocID="{71382C60-32E9-463C-B1EB-CF58A508CEC7}" presName="img" presStyleLbl="fgImgPlac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88547C17-CF91-4AE2-9D0C-9AD54BB0393A}" type="pres">
      <dgm:prSet presAssocID="{71382C60-32E9-463C-B1EB-CF58A508CEC7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29E77-8B42-4ADA-B51D-CF2E9945BF15}" type="pres">
      <dgm:prSet presAssocID="{722380D6-9729-4C4A-8850-6387140BCB1E}" presName="spacer" presStyleCnt="0"/>
      <dgm:spPr/>
    </dgm:pt>
    <dgm:pt modelId="{CE492FD5-27DC-4AC7-AB7B-A332EF130A94}" type="pres">
      <dgm:prSet presAssocID="{7BD70433-9050-4D39-9127-A5FE1A46BD31}" presName="comp" presStyleCnt="0"/>
      <dgm:spPr/>
    </dgm:pt>
    <dgm:pt modelId="{B9D45951-027C-4285-AC7F-DD14BD2DFBD9}" type="pres">
      <dgm:prSet presAssocID="{7BD70433-9050-4D39-9127-A5FE1A46BD31}" presName="box" presStyleLbl="node1" presStyleIdx="4" presStyleCnt="5"/>
      <dgm:spPr/>
      <dgm:t>
        <a:bodyPr/>
        <a:lstStyle/>
        <a:p>
          <a:endParaRPr lang="ru-RU"/>
        </a:p>
      </dgm:t>
    </dgm:pt>
    <dgm:pt modelId="{56EA96DB-D8B4-4A52-AE66-82EC6E68789D}" type="pres">
      <dgm:prSet presAssocID="{7BD70433-9050-4D39-9127-A5FE1A46BD31}" presName="img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F855AF0A-DF36-4480-B6B1-E1020CE1372C}" type="pres">
      <dgm:prSet presAssocID="{7BD70433-9050-4D39-9127-A5FE1A46BD3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97A1CD-0C7B-410A-BB3E-2051A1A8F64E}" type="presOf" srcId="{4E7F222D-C920-441E-B30D-46443926625C}" destId="{92BBD26C-1BDD-4161-A3BF-EFD0B505C9D3}" srcOrd="1" destOrd="0" presId="urn:microsoft.com/office/officeart/2005/8/layout/vList4"/>
    <dgm:cxn modelId="{E42B34FC-F23E-42CB-ACF7-5466D0CC9114}" type="presOf" srcId="{321A28E5-CDC4-485D-BFEC-99B846561786}" destId="{47248A40-AA66-4F57-A01B-21CBFAA8C719}" srcOrd="0" destOrd="0" presId="urn:microsoft.com/office/officeart/2005/8/layout/vList4"/>
    <dgm:cxn modelId="{55EC3614-B532-4C6F-8099-B2FB957B80DC}" type="presOf" srcId="{D38B1427-8608-4CD5-9203-4EE3F433E0F3}" destId="{D1A7CFE6-CDA5-4982-BC72-0FB759FC0999}" srcOrd="1" destOrd="0" presId="urn:microsoft.com/office/officeart/2005/8/layout/vList4"/>
    <dgm:cxn modelId="{3F0D4F96-89CF-443E-B875-D68349E8E844}" type="presOf" srcId="{4E7F222D-C920-441E-B30D-46443926625C}" destId="{4270552A-BAAB-416A-90B9-6B2898C7466B}" srcOrd="0" destOrd="0" presId="urn:microsoft.com/office/officeart/2005/8/layout/vList4"/>
    <dgm:cxn modelId="{DA407DA2-8172-4796-9D7E-989D633FE08A}" type="presOf" srcId="{D38B1427-8608-4CD5-9203-4EE3F433E0F3}" destId="{313EF2B9-FB71-4AFE-BF42-0782257A62A4}" srcOrd="0" destOrd="0" presId="urn:microsoft.com/office/officeart/2005/8/layout/vList4"/>
    <dgm:cxn modelId="{670C0349-DAF9-4BE2-8836-AB02A6D903D3}" type="presOf" srcId="{29617E7E-EFAE-4293-BAE1-2AE579B625C5}" destId="{9514D16C-682E-44D8-B624-A23339C43A78}" srcOrd="1" destOrd="0" presId="urn:microsoft.com/office/officeart/2005/8/layout/vList4"/>
    <dgm:cxn modelId="{A1DD7C75-E0C8-4D96-8477-CB90A101A3F4}" srcId="{321A28E5-CDC4-485D-BFEC-99B846561786}" destId="{71382C60-32E9-463C-B1EB-CF58A508CEC7}" srcOrd="3" destOrd="0" parTransId="{7D717B4B-D476-4F95-BDA1-9328A280BFC7}" sibTransId="{722380D6-9729-4C4A-8850-6387140BCB1E}"/>
    <dgm:cxn modelId="{0FA1B6D4-89D7-447B-9BE1-674319E86C48}" type="presOf" srcId="{7BD70433-9050-4D39-9127-A5FE1A46BD31}" destId="{B9D45951-027C-4285-AC7F-DD14BD2DFBD9}" srcOrd="0" destOrd="0" presId="urn:microsoft.com/office/officeart/2005/8/layout/vList4"/>
    <dgm:cxn modelId="{96D21F95-4CE4-4D45-9610-E10ABB10FC7F}" type="presOf" srcId="{71382C60-32E9-463C-B1EB-CF58A508CEC7}" destId="{D826C026-EDF2-4CE0-ABAD-54F988F41A75}" srcOrd="0" destOrd="0" presId="urn:microsoft.com/office/officeart/2005/8/layout/vList4"/>
    <dgm:cxn modelId="{D8CCC0D0-405D-44E6-AD0A-E8A9282616DA}" type="presOf" srcId="{7BD70433-9050-4D39-9127-A5FE1A46BD31}" destId="{F855AF0A-DF36-4480-B6B1-E1020CE1372C}" srcOrd="1" destOrd="0" presId="urn:microsoft.com/office/officeart/2005/8/layout/vList4"/>
    <dgm:cxn modelId="{9E4DB947-7F10-4CBA-B08B-F26726401F40}" srcId="{321A28E5-CDC4-485D-BFEC-99B846561786}" destId="{D38B1427-8608-4CD5-9203-4EE3F433E0F3}" srcOrd="1" destOrd="0" parTransId="{D43466BA-01B3-4411-B371-7FDC24D3827F}" sibTransId="{B12C7EC8-C3CC-42A4-9A89-18792EACD616}"/>
    <dgm:cxn modelId="{ED159B34-0062-4BDE-B239-70A035890240}" type="presOf" srcId="{71382C60-32E9-463C-B1EB-CF58A508CEC7}" destId="{88547C17-CF91-4AE2-9D0C-9AD54BB0393A}" srcOrd="1" destOrd="0" presId="urn:microsoft.com/office/officeart/2005/8/layout/vList4"/>
    <dgm:cxn modelId="{9A80834B-D2E9-4D33-81EA-72D70689441D}" srcId="{321A28E5-CDC4-485D-BFEC-99B846561786}" destId="{29617E7E-EFAE-4293-BAE1-2AE579B625C5}" srcOrd="2" destOrd="0" parTransId="{2CD36B4B-8713-490D-AE1A-616CDC8BF279}" sibTransId="{67B3F451-83EE-4B2D-967B-A53E6987F089}"/>
    <dgm:cxn modelId="{DF75B5D5-4B4B-4D06-83DC-BB97D7340075}" srcId="{321A28E5-CDC4-485D-BFEC-99B846561786}" destId="{7BD70433-9050-4D39-9127-A5FE1A46BD31}" srcOrd="4" destOrd="0" parTransId="{A1FD4011-8647-42C2-A35C-68352527504C}" sibTransId="{AD33D4DA-2116-4510-AE30-A0F95D302DDF}"/>
    <dgm:cxn modelId="{B83C31A6-7509-4C33-8BF4-808D96BDFF44}" srcId="{321A28E5-CDC4-485D-BFEC-99B846561786}" destId="{4E7F222D-C920-441E-B30D-46443926625C}" srcOrd="0" destOrd="0" parTransId="{60C92CC9-4EBD-4C4C-BAA3-F278693CDF5C}" sibTransId="{E049C101-BA65-4446-85ED-078E3F77114C}"/>
    <dgm:cxn modelId="{6FE3D512-FE72-49BE-8E28-3B2D915EA839}" type="presOf" srcId="{29617E7E-EFAE-4293-BAE1-2AE579B625C5}" destId="{0F81A386-E392-4A84-86D7-CE7A38BD4A30}" srcOrd="0" destOrd="0" presId="urn:microsoft.com/office/officeart/2005/8/layout/vList4"/>
    <dgm:cxn modelId="{B4809446-6F00-4A44-891C-686C302453CE}" type="presParOf" srcId="{47248A40-AA66-4F57-A01B-21CBFAA8C719}" destId="{D656FB19-3D2B-4787-87A4-7F5172CAA65B}" srcOrd="0" destOrd="0" presId="urn:microsoft.com/office/officeart/2005/8/layout/vList4"/>
    <dgm:cxn modelId="{C3BC0903-AF92-489F-AFE2-DF3EC17EA421}" type="presParOf" srcId="{D656FB19-3D2B-4787-87A4-7F5172CAA65B}" destId="{4270552A-BAAB-416A-90B9-6B2898C7466B}" srcOrd="0" destOrd="0" presId="urn:microsoft.com/office/officeart/2005/8/layout/vList4"/>
    <dgm:cxn modelId="{67EEA72A-93BE-4FA3-9F86-D96C183F36BD}" type="presParOf" srcId="{D656FB19-3D2B-4787-87A4-7F5172CAA65B}" destId="{0585C3F9-5AC5-44DC-848C-5AFAA605D846}" srcOrd="1" destOrd="0" presId="urn:microsoft.com/office/officeart/2005/8/layout/vList4"/>
    <dgm:cxn modelId="{635571AA-926D-475D-867F-AB801A0E7E2B}" type="presParOf" srcId="{D656FB19-3D2B-4787-87A4-7F5172CAA65B}" destId="{92BBD26C-1BDD-4161-A3BF-EFD0B505C9D3}" srcOrd="2" destOrd="0" presId="urn:microsoft.com/office/officeart/2005/8/layout/vList4"/>
    <dgm:cxn modelId="{914AD771-F604-4941-AE04-2DC7F1B8DB96}" type="presParOf" srcId="{47248A40-AA66-4F57-A01B-21CBFAA8C719}" destId="{EBC36B25-2528-4199-AE09-7916D69A4312}" srcOrd="1" destOrd="0" presId="urn:microsoft.com/office/officeart/2005/8/layout/vList4"/>
    <dgm:cxn modelId="{609E6AA8-A6A0-4673-98A8-67816D87E000}" type="presParOf" srcId="{47248A40-AA66-4F57-A01B-21CBFAA8C719}" destId="{C5426526-EE1B-4D0C-B2C8-D4868BB40F3C}" srcOrd="2" destOrd="0" presId="urn:microsoft.com/office/officeart/2005/8/layout/vList4"/>
    <dgm:cxn modelId="{125BDF23-2193-4896-8A20-ED807545E5C3}" type="presParOf" srcId="{C5426526-EE1B-4D0C-B2C8-D4868BB40F3C}" destId="{313EF2B9-FB71-4AFE-BF42-0782257A62A4}" srcOrd="0" destOrd="0" presId="urn:microsoft.com/office/officeart/2005/8/layout/vList4"/>
    <dgm:cxn modelId="{E8147486-3864-4772-B6FF-4ED4E3776995}" type="presParOf" srcId="{C5426526-EE1B-4D0C-B2C8-D4868BB40F3C}" destId="{FD129577-C476-4A29-92DD-0529F770129A}" srcOrd="1" destOrd="0" presId="urn:microsoft.com/office/officeart/2005/8/layout/vList4"/>
    <dgm:cxn modelId="{E7709504-057C-43B0-ADA4-230B2F68887D}" type="presParOf" srcId="{C5426526-EE1B-4D0C-B2C8-D4868BB40F3C}" destId="{D1A7CFE6-CDA5-4982-BC72-0FB759FC0999}" srcOrd="2" destOrd="0" presId="urn:microsoft.com/office/officeart/2005/8/layout/vList4"/>
    <dgm:cxn modelId="{B58C1410-F145-4841-8F50-AD76B31214A2}" type="presParOf" srcId="{47248A40-AA66-4F57-A01B-21CBFAA8C719}" destId="{19922813-648E-47F1-98C4-A2F7CE5507C4}" srcOrd="3" destOrd="0" presId="urn:microsoft.com/office/officeart/2005/8/layout/vList4"/>
    <dgm:cxn modelId="{95BB7EA2-B6D5-4D80-86E7-F0A6FADD16BA}" type="presParOf" srcId="{47248A40-AA66-4F57-A01B-21CBFAA8C719}" destId="{10E1D032-068F-4C7C-ADFD-67C565B47ABC}" srcOrd="4" destOrd="0" presId="urn:microsoft.com/office/officeart/2005/8/layout/vList4"/>
    <dgm:cxn modelId="{62B0495A-B962-4485-AC51-497AEC3C0E14}" type="presParOf" srcId="{10E1D032-068F-4C7C-ADFD-67C565B47ABC}" destId="{0F81A386-E392-4A84-86D7-CE7A38BD4A30}" srcOrd="0" destOrd="0" presId="urn:microsoft.com/office/officeart/2005/8/layout/vList4"/>
    <dgm:cxn modelId="{EDE30520-DC4D-4D86-A4F2-1620363FA44C}" type="presParOf" srcId="{10E1D032-068F-4C7C-ADFD-67C565B47ABC}" destId="{F657DDA8-54AD-4B01-BDBE-90923303064B}" srcOrd="1" destOrd="0" presId="urn:microsoft.com/office/officeart/2005/8/layout/vList4"/>
    <dgm:cxn modelId="{B876C175-7013-4D74-9ED3-267E0C1A91A3}" type="presParOf" srcId="{10E1D032-068F-4C7C-ADFD-67C565B47ABC}" destId="{9514D16C-682E-44D8-B624-A23339C43A78}" srcOrd="2" destOrd="0" presId="urn:microsoft.com/office/officeart/2005/8/layout/vList4"/>
    <dgm:cxn modelId="{154A104F-A1D8-423E-99D1-216ABE9B2BE9}" type="presParOf" srcId="{47248A40-AA66-4F57-A01B-21CBFAA8C719}" destId="{D46FF991-AEDC-4C60-B872-6C0A94AE5894}" srcOrd="5" destOrd="0" presId="urn:microsoft.com/office/officeart/2005/8/layout/vList4"/>
    <dgm:cxn modelId="{4B12CA87-C162-40D3-BD43-5A2BCFCB6216}" type="presParOf" srcId="{47248A40-AA66-4F57-A01B-21CBFAA8C719}" destId="{1A1D565E-943A-4322-93A6-F97C20FCE20E}" srcOrd="6" destOrd="0" presId="urn:microsoft.com/office/officeart/2005/8/layout/vList4"/>
    <dgm:cxn modelId="{C648688E-A5E6-4EEE-A0C3-D2E55478D4FA}" type="presParOf" srcId="{1A1D565E-943A-4322-93A6-F97C20FCE20E}" destId="{D826C026-EDF2-4CE0-ABAD-54F988F41A75}" srcOrd="0" destOrd="0" presId="urn:microsoft.com/office/officeart/2005/8/layout/vList4"/>
    <dgm:cxn modelId="{A4D60647-E5FC-4C2E-90DF-912AE9FB54FA}" type="presParOf" srcId="{1A1D565E-943A-4322-93A6-F97C20FCE20E}" destId="{E8657CF1-E2AF-46A7-95F8-F46AD3DBD037}" srcOrd="1" destOrd="0" presId="urn:microsoft.com/office/officeart/2005/8/layout/vList4"/>
    <dgm:cxn modelId="{BCDCC07E-132D-45D1-B1F8-165A4F3293C6}" type="presParOf" srcId="{1A1D565E-943A-4322-93A6-F97C20FCE20E}" destId="{88547C17-CF91-4AE2-9D0C-9AD54BB0393A}" srcOrd="2" destOrd="0" presId="urn:microsoft.com/office/officeart/2005/8/layout/vList4"/>
    <dgm:cxn modelId="{3D9F5E3C-A5A7-4D20-8B18-A07613BFAD37}" type="presParOf" srcId="{47248A40-AA66-4F57-A01B-21CBFAA8C719}" destId="{1CD29E77-8B42-4ADA-B51D-CF2E9945BF15}" srcOrd="7" destOrd="0" presId="urn:microsoft.com/office/officeart/2005/8/layout/vList4"/>
    <dgm:cxn modelId="{1434A279-3DF1-4966-AB9A-B5BC0CDA8334}" type="presParOf" srcId="{47248A40-AA66-4F57-A01B-21CBFAA8C719}" destId="{CE492FD5-27DC-4AC7-AB7B-A332EF130A94}" srcOrd="8" destOrd="0" presId="urn:microsoft.com/office/officeart/2005/8/layout/vList4"/>
    <dgm:cxn modelId="{3C2A2E14-10CA-4C3A-9B81-1C05A0DD1F8F}" type="presParOf" srcId="{CE492FD5-27DC-4AC7-AB7B-A332EF130A94}" destId="{B9D45951-027C-4285-AC7F-DD14BD2DFBD9}" srcOrd="0" destOrd="0" presId="urn:microsoft.com/office/officeart/2005/8/layout/vList4"/>
    <dgm:cxn modelId="{254836A3-B8C0-47A4-B03A-A4F5E1FE89F4}" type="presParOf" srcId="{CE492FD5-27DC-4AC7-AB7B-A332EF130A94}" destId="{56EA96DB-D8B4-4A52-AE66-82EC6E68789D}" srcOrd="1" destOrd="0" presId="urn:microsoft.com/office/officeart/2005/8/layout/vList4"/>
    <dgm:cxn modelId="{81E47B2D-F10C-4786-B5CF-2F5AD2BA612F}" type="presParOf" srcId="{CE492FD5-27DC-4AC7-AB7B-A332EF130A94}" destId="{F855AF0A-DF36-4480-B6B1-E1020CE1372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944F03-818D-48F2-A6F0-A40C99A06C97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6A2EA61-E679-4978-97C4-4C552FFC58DE}">
      <dgm:prSet phldrT="[Текст]" custT="1"/>
      <dgm:spPr/>
      <dgm:t>
        <a:bodyPr/>
        <a:lstStyle/>
        <a:p>
          <a:r>
            <a: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Проблема: информационная нагрузка</a:t>
          </a:r>
          <a:endParaRPr lang="ru-RU" sz="3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DE8864-A26F-4013-BB6D-03F6D29BCFEA}" type="parTrans" cxnId="{2E50C9A4-1760-4D8E-80E1-9314DB4CC783}">
      <dgm:prSet/>
      <dgm:spPr/>
      <dgm:t>
        <a:bodyPr/>
        <a:lstStyle/>
        <a:p>
          <a:endParaRPr lang="ru-RU"/>
        </a:p>
      </dgm:t>
    </dgm:pt>
    <dgm:pt modelId="{403D3F51-6926-44AA-A4BC-393F0507F4FB}" type="sibTrans" cxnId="{2E50C9A4-1760-4D8E-80E1-9314DB4CC783}">
      <dgm:prSet/>
      <dgm:spPr/>
      <dgm:t>
        <a:bodyPr/>
        <a:lstStyle/>
        <a:p>
          <a:endParaRPr lang="ru-RU"/>
        </a:p>
      </dgm:t>
    </dgm:pt>
    <dgm:pt modelId="{B564842B-BACE-46FA-BF44-93616CCE81A7}">
      <dgm:prSet phldrT="[Текст]" custT="1"/>
      <dgm:spPr/>
      <dgm:t>
        <a:bodyPr/>
        <a:lstStyle/>
        <a:p>
          <a:r>
            <a: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«Цифровая зависимость» – нагрузка на нервную систему</a:t>
          </a:r>
          <a:endParaRPr lang="ru-RU" sz="3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6E3AAD-E526-4DC0-AFE0-76387DF049CE}" type="parTrans" cxnId="{90F2B7B2-109A-4251-BEAA-8306B49E68E2}">
      <dgm:prSet/>
      <dgm:spPr/>
      <dgm:t>
        <a:bodyPr/>
        <a:lstStyle/>
        <a:p>
          <a:endParaRPr lang="ru-RU"/>
        </a:p>
      </dgm:t>
    </dgm:pt>
    <dgm:pt modelId="{6D845D68-F1D6-4A3F-870A-8AF2810BE3FE}" type="sibTrans" cxnId="{90F2B7B2-109A-4251-BEAA-8306B49E68E2}">
      <dgm:prSet/>
      <dgm:spPr/>
      <dgm:t>
        <a:bodyPr/>
        <a:lstStyle/>
        <a:p>
          <a:endParaRPr lang="ru-RU"/>
        </a:p>
      </dgm:t>
    </dgm:pt>
    <dgm:pt modelId="{BFEABC83-E22A-4E86-BBDF-D5631E89AA3B}">
      <dgm:prSet phldrT="[Текст]" custT="1"/>
      <dgm:spPr/>
      <dgm:t>
        <a:bodyPr/>
        <a:lstStyle/>
        <a:p>
          <a:r>
            <a:rPr lang="ru-RU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агрессивности, неумение и незнание методов релаксации</a:t>
          </a:r>
          <a:endParaRPr lang="ru-RU" sz="3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BD7CC0-C6FA-40B2-A7DC-C7E4DEDF0D4D}" type="parTrans" cxnId="{3ED91B48-0F6D-4F3E-97FE-5F19711D5430}">
      <dgm:prSet/>
      <dgm:spPr/>
      <dgm:t>
        <a:bodyPr/>
        <a:lstStyle/>
        <a:p>
          <a:endParaRPr lang="ru-RU"/>
        </a:p>
      </dgm:t>
    </dgm:pt>
    <dgm:pt modelId="{DD97E402-6A01-40A1-84D2-FCB74907A06A}" type="sibTrans" cxnId="{3ED91B48-0F6D-4F3E-97FE-5F19711D5430}">
      <dgm:prSet/>
      <dgm:spPr/>
      <dgm:t>
        <a:bodyPr/>
        <a:lstStyle/>
        <a:p>
          <a:endParaRPr lang="ru-RU"/>
        </a:p>
      </dgm:t>
    </dgm:pt>
    <dgm:pt modelId="{C9F7F33B-D539-44A9-A084-ABDFFC1E90CD}" type="pres">
      <dgm:prSet presAssocID="{E8944F03-818D-48F2-A6F0-A40C99A06C97}" presName="CompostProcess" presStyleCnt="0">
        <dgm:presLayoutVars>
          <dgm:dir/>
          <dgm:resizeHandles val="exact"/>
        </dgm:presLayoutVars>
      </dgm:prSet>
      <dgm:spPr/>
    </dgm:pt>
    <dgm:pt modelId="{F44406A7-D5C4-449D-AFE5-5D87D9C86DEA}" type="pres">
      <dgm:prSet presAssocID="{E8944F03-818D-48F2-A6F0-A40C99A06C97}" presName="arrow" presStyleLbl="bgShp" presStyleIdx="0" presStyleCnt="1"/>
      <dgm:spPr/>
    </dgm:pt>
    <dgm:pt modelId="{17C7BC6A-D11D-41FC-AD88-587835EF70EB}" type="pres">
      <dgm:prSet presAssocID="{E8944F03-818D-48F2-A6F0-A40C99A06C97}" presName="linearProcess" presStyleCnt="0"/>
      <dgm:spPr/>
    </dgm:pt>
    <dgm:pt modelId="{1AAB636F-084F-41DB-B979-83DECD6FCD03}" type="pres">
      <dgm:prSet presAssocID="{66A2EA61-E679-4978-97C4-4C552FFC58D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897A0-203E-458C-80DA-C0E193E84A69}" type="pres">
      <dgm:prSet presAssocID="{403D3F51-6926-44AA-A4BC-393F0507F4FB}" presName="sibTrans" presStyleCnt="0"/>
      <dgm:spPr/>
    </dgm:pt>
    <dgm:pt modelId="{AD2978B4-1448-45B0-88AF-43E2F1E701BE}" type="pres">
      <dgm:prSet presAssocID="{B564842B-BACE-46FA-BF44-93616CCE81A7}" presName="textNode" presStyleLbl="node1" presStyleIdx="1" presStyleCnt="3" custScaleX="104994" custScaleY="95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70821-74AE-4830-AC05-D1BED95DBC5C}" type="pres">
      <dgm:prSet presAssocID="{6D845D68-F1D6-4A3F-870A-8AF2810BE3FE}" presName="sibTrans" presStyleCnt="0"/>
      <dgm:spPr/>
    </dgm:pt>
    <dgm:pt modelId="{460F1DEC-8AE0-41D1-BC8A-626D0E42D287}" type="pres">
      <dgm:prSet presAssocID="{BFEABC83-E22A-4E86-BBDF-D5631E89AA3B}" presName="textNode" presStyleLbl="node1" presStyleIdx="2" presStyleCnt="3" custScaleX="113809" custScaleY="108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F2B7B2-109A-4251-BEAA-8306B49E68E2}" srcId="{E8944F03-818D-48F2-A6F0-A40C99A06C97}" destId="{B564842B-BACE-46FA-BF44-93616CCE81A7}" srcOrd="1" destOrd="0" parTransId="{EF6E3AAD-E526-4DC0-AFE0-76387DF049CE}" sibTransId="{6D845D68-F1D6-4A3F-870A-8AF2810BE3FE}"/>
    <dgm:cxn modelId="{ACD02576-CB39-4774-ABB4-E0BA75CB7E8C}" type="presOf" srcId="{E8944F03-818D-48F2-A6F0-A40C99A06C97}" destId="{C9F7F33B-D539-44A9-A084-ABDFFC1E90CD}" srcOrd="0" destOrd="0" presId="urn:microsoft.com/office/officeart/2005/8/layout/hProcess9"/>
    <dgm:cxn modelId="{3ED91B48-0F6D-4F3E-97FE-5F19711D5430}" srcId="{E8944F03-818D-48F2-A6F0-A40C99A06C97}" destId="{BFEABC83-E22A-4E86-BBDF-D5631E89AA3B}" srcOrd="2" destOrd="0" parTransId="{AFBD7CC0-C6FA-40B2-A7DC-C7E4DEDF0D4D}" sibTransId="{DD97E402-6A01-40A1-84D2-FCB74907A06A}"/>
    <dgm:cxn modelId="{2E50C9A4-1760-4D8E-80E1-9314DB4CC783}" srcId="{E8944F03-818D-48F2-A6F0-A40C99A06C97}" destId="{66A2EA61-E679-4978-97C4-4C552FFC58DE}" srcOrd="0" destOrd="0" parTransId="{60DE8864-A26F-4013-BB6D-03F6D29BCFEA}" sibTransId="{403D3F51-6926-44AA-A4BC-393F0507F4FB}"/>
    <dgm:cxn modelId="{35014561-AC38-4B57-965D-346C78F53CC4}" type="presOf" srcId="{BFEABC83-E22A-4E86-BBDF-D5631E89AA3B}" destId="{460F1DEC-8AE0-41D1-BC8A-626D0E42D287}" srcOrd="0" destOrd="0" presId="urn:microsoft.com/office/officeart/2005/8/layout/hProcess9"/>
    <dgm:cxn modelId="{49119584-2A18-4A76-8992-AAB158184448}" type="presOf" srcId="{B564842B-BACE-46FA-BF44-93616CCE81A7}" destId="{AD2978B4-1448-45B0-88AF-43E2F1E701BE}" srcOrd="0" destOrd="0" presId="urn:microsoft.com/office/officeart/2005/8/layout/hProcess9"/>
    <dgm:cxn modelId="{A0282320-2BB1-4BB1-89A8-741C38A76432}" type="presOf" srcId="{66A2EA61-E679-4978-97C4-4C552FFC58DE}" destId="{1AAB636F-084F-41DB-B979-83DECD6FCD03}" srcOrd="0" destOrd="0" presId="urn:microsoft.com/office/officeart/2005/8/layout/hProcess9"/>
    <dgm:cxn modelId="{2D2B7020-D7F2-4EED-8E82-B1C9E98540E4}" type="presParOf" srcId="{C9F7F33B-D539-44A9-A084-ABDFFC1E90CD}" destId="{F44406A7-D5C4-449D-AFE5-5D87D9C86DEA}" srcOrd="0" destOrd="0" presId="urn:microsoft.com/office/officeart/2005/8/layout/hProcess9"/>
    <dgm:cxn modelId="{D9D42651-A87A-4E16-885F-9439510EC02E}" type="presParOf" srcId="{C9F7F33B-D539-44A9-A084-ABDFFC1E90CD}" destId="{17C7BC6A-D11D-41FC-AD88-587835EF70EB}" srcOrd="1" destOrd="0" presId="urn:microsoft.com/office/officeart/2005/8/layout/hProcess9"/>
    <dgm:cxn modelId="{B2B2DD6F-F93A-46D8-99B3-51CEDE2FD2B5}" type="presParOf" srcId="{17C7BC6A-D11D-41FC-AD88-587835EF70EB}" destId="{1AAB636F-084F-41DB-B979-83DECD6FCD03}" srcOrd="0" destOrd="0" presId="urn:microsoft.com/office/officeart/2005/8/layout/hProcess9"/>
    <dgm:cxn modelId="{7538CF07-B544-465C-A329-2D4B64AE7039}" type="presParOf" srcId="{17C7BC6A-D11D-41FC-AD88-587835EF70EB}" destId="{95D897A0-203E-458C-80DA-C0E193E84A69}" srcOrd="1" destOrd="0" presId="urn:microsoft.com/office/officeart/2005/8/layout/hProcess9"/>
    <dgm:cxn modelId="{9EEF4E63-21DE-4CEE-B0DD-56E526020B98}" type="presParOf" srcId="{17C7BC6A-D11D-41FC-AD88-587835EF70EB}" destId="{AD2978B4-1448-45B0-88AF-43E2F1E701BE}" srcOrd="2" destOrd="0" presId="urn:microsoft.com/office/officeart/2005/8/layout/hProcess9"/>
    <dgm:cxn modelId="{3CDC8CFB-76BF-4B9A-88EF-931F8C84D55B}" type="presParOf" srcId="{17C7BC6A-D11D-41FC-AD88-587835EF70EB}" destId="{3FA70821-74AE-4830-AC05-D1BED95DBC5C}" srcOrd="3" destOrd="0" presId="urn:microsoft.com/office/officeart/2005/8/layout/hProcess9"/>
    <dgm:cxn modelId="{D789E213-C74A-4BC0-8E7B-9C295B085D89}" type="presParOf" srcId="{17C7BC6A-D11D-41FC-AD88-587835EF70EB}" destId="{460F1DEC-8AE0-41D1-BC8A-626D0E42D28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748B02-021F-40D0-B6FD-F6736F8A7CF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113107-8FC3-4AEC-B6A4-5DD7694A598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учащихся школы в реализации инициативы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973519-C795-4EEC-B45F-0EB684699591}" type="parTrans" cxnId="{DD801544-3B29-432E-9904-7B964B441CFE}">
      <dgm:prSet/>
      <dgm:spPr/>
      <dgm:t>
        <a:bodyPr/>
        <a:lstStyle/>
        <a:p>
          <a:endParaRPr lang="ru-RU"/>
        </a:p>
      </dgm:t>
    </dgm:pt>
    <dgm:pt modelId="{10C89AB0-BD27-44A2-9AFA-2D1E0C712900}" type="sibTrans" cxnId="{DD801544-3B29-432E-9904-7B964B441CFE}">
      <dgm:prSet/>
      <dgm:spPr/>
      <dgm:t>
        <a:bodyPr/>
        <a:lstStyle/>
        <a:p>
          <a:endParaRPr lang="ru-RU"/>
        </a:p>
      </dgm:t>
    </dgm:pt>
    <dgm:pt modelId="{F899B96F-9AA1-4845-966C-0B7DE4A8C4F4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Помощь в обустройстве, содержании чистоты и порядка, дежурство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41AF254-7D43-4E42-969C-96BEFE8387EF}" type="parTrans" cxnId="{6A2AEC04-8D95-4BAD-AB11-9E951AA806D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6435D0-D9D7-49EF-ADEE-B54FF3580628}" type="sibTrans" cxnId="{6A2AEC04-8D95-4BAD-AB11-9E951AA806D7}">
      <dgm:prSet/>
      <dgm:spPr/>
      <dgm:t>
        <a:bodyPr/>
        <a:lstStyle/>
        <a:p>
          <a:endParaRPr lang="ru-RU"/>
        </a:p>
      </dgm:t>
    </dgm:pt>
    <dgm:pt modelId="{6242B056-45F7-43E9-8992-F4C40BBC25A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Категории учащихся школы, получающих выгоду от реализации инициативы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A8C7E9-C94A-47A3-AECF-FD88EFD9C035}" type="parTrans" cxnId="{AFC39527-6E87-482D-A8B3-D46E2E5731F0}">
      <dgm:prSet/>
      <dgm:spPr/>
      <dgm:t>
        <a:bodyPr/>
        <a:lstStyle/>
        <a:p>
          <a:endParaRPr lang="ru-RU"/>
        </a:p>
      </dgm:t>
    </dgm:pt>
    <dgm:pt modelId="{76BF03C2-F81D-4559-B5A8-755216D9F72A}" type="sibTrans" cxnId="{AFC39527-6E87-482D-A8B3-D46E2E5731F0}">
      <dgm:prSet/>
      <dgm:spPr/>
      <dgm:t>
        <a:bodyPr/>
        <a:lstStyle/>
        <a:p>
          <a:endParaRPr lang="ru-RU"/>
        </a:p>
      </dgm:t>
    </dgm:pt>
    <dgm:pt modelId="{16593BA4-8139-4FAD-892B-EB75BB7F57B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Обучающиеся 1-11 классов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BE1CFC-D21C-4A80-AC39-0DFA2BFEE7DE}" type="parTrans" cxnId="{E2AE02F7-E679-4F7B-B0A1-9720CD5FF88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087F0E-97A1-4628-AD91-457EDEAEC4E6}" type="sibTrans" cxnId="{E2AE02F7-E679-4F7B-B0A1-9720CD5FF881}">
      <dgm:prSet/>
      <dgm:spPr/>
      <dgm:t>
        <a:bodyPr/>
        <a:lstStyle/>
        <a:p>
          <a:endParaRPr lang="ru-RU"/>
        </a:p>
      </dgm:t>
    </dgm:pt>
    <dgm:pt modelId="{67115C80-8B3C-4B24-9F1B-3A7138C6D0EE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ОВЗ, обучающиеся, состоящие на профилактических учетах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4F7199-8CF6-4693-83F5-E0FE47FEEB00}" type="parTrans" cxnId="{31D9D98E-90FE-4BF1-BE2A-59F1825DCD9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5AC21C-27C3-4882-9C04-BB66957D8E2F}" type="sibTrans" cxnId="{31D9D98E-90FE-4BF1-BE2A-59F1825DCD98}">
      <dgm:prSet/>
      <dgm:spPr/>
      <dgm:t>
        <a:bodyPr/>
        <a:lstStyle/>
        <a:p>
          <a:endParaRPr lang="ru-RU"/>
        </a:p>
      </dgm:t>
    </dgm:pt>
    <dgm:pt modelId="{00AE8CA2-8A4F-4D9D-AA47-8EA3D45C454D}">
      <dgm:prSet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Ожидаемый срок реализации инициативы</a:t>
          </a:r>
          <a:endParaRPr lang="ru-RU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AE9705-71DD-4680-9305-49CA093BB48D}" type="parTrans" cxnId="{D7CDD7E1-A8E6-43DF-A769-A7C1F7329C07}">
      <dgm:prSet/>
      <dgm:spPr/>
      <dgm:t>
        <a:bodyPr/>
        <a:lstStyle/>
        <a:p>
          <a:endParaRPr lang="ru-RU"/>
        </a:p>
      </dgm:t>
    </dgm:pt>
    <dgm:pt modelId="{257965C0-5AC0-4061-8F34-D0B0885D3381}" type="sibTrans" cxnId="{D7CDD7E1-A8E6-43DF-A769-A7C1F7329C07}">
      <dgm:prSet/>
      <dgm:spPr/>
      <dgm:t>
        <a:bodyPr/>
        <a:lstStyle/>
        <a:p>
          <a:endParaRPr lang="ru-RU"/>
        </a:p>
      </dgm:t>
    </dgm:pt>
    <dgm:pt modelId="{F1905D06-13AC-4FAF-84B6-8B6BC682A933}">
      <dgm:prSet custT="1"/>
      <dgm:spPr/>
      <dgm:t>
        <a:bodyPr/>
        <a:lstStyle/>
        <a:p>
          <a:r>
            <a:rPr lang="ru-RU" sz="2200" dirty="0" smtClean="0">
              <a:latin typeface="Times New Roman" pitchFamily="18" charset="0"/>
              <a:cs typeface="Times New Roman" pitchFamily="18" charset="0"/>
            </a:rPr>
            <a:t>Постоянно в течение учебного года, также возможно использование в летнем оздоровительном лагере</a:t>
          </a:r>
          <a:endParaRPr lang="ru-RU" sz="2200" dirty="0">
            <a:latin typeface="Times New Roman" pitchFamily="18" charset="0"/>
            <a:cs typeface="Times New Roman" pitchFamily="18" charset="0"/>
          </a:endParaRPr>
        </a:p>
      </dgm:t>
    </dgm:pt>
    <dgm:pt modelId="{FA83EB52-B167-49E4-89BF-97EB0FFC8D2C}" type="parTrans" cxnId="{7B0BE53C-09B5-41B3-ACEC-511C9EDC5A13}">
      <dgm:prSet/>
      <dgm:spPr/>
      <dgm:t>
        <a:bodyPr/>
        <a:lstStyle/>
        <a:p>
          <a:endParaRPr lang="ru-RU"/>
        </a:p>
      </dgm:t>
    </dgm:pt>
    <dgm:pt modelId="{E0B7A6EC-72CF-4C45-B702-6DE454BB821A}" type="sibTrans" cxnId="{7B0BE53C-09B5-41B3-ACEC-511C9EDC5A13}">
      <dgm:prSet/>
      <dgm:spPr/>
      <dgm:t>
        <a:bodyPr/>
        <a:lstStyle/>
        <a:p>
          <a:endParaRPr lang="ru-RU"/>
        </a:p>
      </dgm:t>
    </dgm:pt>
    <dgm:pt modelId="{ACDF40AA-34E2-4B59-9BA8-9530B7334450}" type="pres">
      <dgm:prSet presAssocID="{F5748B02-021F-40D0-B6FD-F6736F8A7C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D421CE-D8B3-436F-8CCA-ED92DED487C3}" type="pres">
      <dgm:prSet presAssocID="{91113107-8FC3-4AEC-B6A4-5DD7694A598E}" presName="root" presStyleCnt="0"/>
      <dgm:spPr/>
    </dgm:pt>
    <dgm:pt modelId="{FB612596-BAFE-44B1-B99B-2B33C7DC1A78}" type="pres">
      <dgm:prSet presAssocID="{91113107-8FC3-4AEC-B6A4-5DD7694A598E}" presName="rootComposite" presStyleCnt="0"/>
      <dgm:spPr/>
    </dgm:pt>
    <dgm:pt modelId="{68AD39D3-ACAC-4D79-928C-9EAD6400B364}" type="pres">
      <dgm:prSet presAssocID="{91113107-8FC3-4AEC-B6A4-5DD7694A598E}" presName="rootText" presStyleLbl="node1" presStyleIdx="0" presStyleCnt="3"/>
      <dgm:spPr/>
      <dgm:t>
        <a:bodyPr/>
        <a:lstStyle/>
        <a:p>
          <a:endParaRPr lang="ru-RU"/>
        </a:p>
      </dgm:t>
    </dgm:pt>
    <dgm:pt modelId="{F1444D05-AA93-49F7-85BA-40B114F4E91E}" type="pres">
      <dgm:prSet presAssocID="{91113107-8FC3-4AEC-B6A4-5DD7694A598E}" presName="rootConnector" presStyleLbl="node1" presStyleIdx="0" presStyleCnt="3"/>
      <dgm:spPr/>
      <dgm:t>
        <a:bodyPr/>
        <a:lstStyle/>
        <a:p>
          <a:endParaRPr lang="ru-RU"/>
        </a:p>
      </dgm:t>
    </dgm:pt>
    <dgm:pt modelId="{951469D0-22EE-43E1-A081-32F5EAB0C401}" type="pres">
      <dgm:prSet presAssocID="{91113107-8FC3-4AEC-B6A4-5DD7694A598E}" presName="childShape" presStyleCnt="0"/>
      <dgm:spPr/>
    </dgm:pt>
    <dgm:pt modelId="{99E2C044-494E-4CC4-962A-5D5CB6189E2A}" type="pres">
      <dgm:prSet presAssocID="{241AF254-7D43-4E42-969C-96BEFE8387E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0EA04AD-091E-4D88-B6A5-A24E7D5905CC}" type="pres">
      <dgm:prSet presAssocID="{F899B96F-9AA1-4845-966C-0B7DE4A8C4F4}" presName="childText" presStyleLbl="bgAcc1" presStyleIdx="0" presStyleCnt="4" custScaleX="106266" custScaleY="224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B9FE6-4351-4485-88AA-097F0C64BDF8}" type="pres">
      <dgm:prSet presAssocID="{6242B056-45F7-43E9-8992-F4C40BBC25A6}" presName="root" presStyleCnt="0"/>
      <dgm:spPr/>
    </dgm:pt>
    <dgm:pt modelId="{9F64FFD9-B15A-463E-BC65-826D648C94CB}" type="pres">
      <dgm:prSet presAssocID="{6242B056-45F7-43E9-8992-F4C40BBC25A6}" presName="rootComposite" presStyleCnt="0"/>
      <dgm:spPr/>
    </dgm:pt>
    <dgm:pt modelId="{4A3FE7D2-C6BE-4987-9CDE-8EAF49264760}" type="pres">
      <dgm:prSet presAssocID="{6242B056-45F7-43E9-8992-F4C40BBC25A6}" presName="rootText" presStyleLbl="node1" presStyleIdx="1" presStyleCnt="3"/>
      <dgm:spPr/>
      <dgm:t>
        <a:bodyPr/>
        <a:lstStyle/>
        <a:p>
          <a:endParaRPr lang="ru-RU"/>
        </a:p>
      </dgm:t>
    </dgm:pt>
    <dgm:pt modelId="{755E19B3-CFB0-47E3-8525-34CC25FC0491}" type="pres">
      <dgm:prSet presAssocID="{6242B056-45F7-43E9-8992-F4C40BBC25A6}" presName="rootConnector" presStyleLbl="node1" presStyleIdx="1" presStyleCnt="3"/>
      <dgm:spPr/>
      <dgm:t>
        <a:bodyPr/>
        <a:lstStyle/>
        <a:p>
          <a:endParaRPr lang="ru-RU"/>
        </a:p>
      </dgm:t>
    </dgm:pt>
    <dgm:pt modelId="{5AACFD9A-DEA4-47F2-B3D2-31F7B2F76B0B}" type="pres">
      <dgm:prSet presAssocID="{6242B056-45F7-43E9-8992-F4C40BBC25A6}" presName="childShape" presStyleCnt="0"/>
      <dgm:spPr/>
    </dgm:pt>
    <dgm:pt modelId="{B0BEEC11-084D-478E-963A-4FBC82EE53C2}" type="pres">
      <dgm:prSet presAssocID="{D3BE1CFC-D21C-4A80-AC39-0DFA2BFEE7DE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A30733B-E53E-48D0-A9A4-795F3889FCDE}" type="pres">
      <dgm:prSet presAssocID="{16593BA4-8139-4FAD-892B-EB75BB7F57B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A44E5-B126-40A8-9A45-CC83E43F303F}" type="pres">
      <dgm:prSet presAssocID="{4B4F7199-8CF6-4693-83F5-E0FE47FEEB0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AE9F712-ACFF-49BD-A6E3-72F16D82CDC2}" type="pres">
      <dgm:prSet presAssocID="{67115C80-8B3C-4B24-9F1B-3A7138C6D0EE}" presName="childText" presStyleLbl="bgAcc1" presStyleIdx="2" presStyleCnt="4" custScaleX="103700" custScaleY="121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C8EFC-AB20-4E26-90B5-2606FC07FDFC}" type="pres">
      <dgm:prSet presAssocID="{00AE8CA2-8A4F-4D9D-AA47-8EA3D45C454D}" presName="root" presStyleCnt="0"/>
      <dgm:spPr/>
    </dgm:pt>
    <dgm:pt modelId="{B27EA736-B772-4CE3-9A4C-C09FE153F5B0}" type="pres">
      <dgm:prSet presAssocID="{00AE8CA2-8A4F-4D9D-AA47-8EA3D45C454D}" presName="rootComposite" presStyleCnt="0"/>
      <dgm:spPr/>
    </dgm:pt>
    <dgm:pt modelId="{4054DCBE-A690-4712-973D-80D44DC381C1}" type="pres">
      <dgm:prSet presAssocID="{00AE8CA2-8A4F-4D9D-AA47-8EA3D45C454D}" presName="rootText" presStyleLbl="node1" presStyleIdx="2" presStyleCnt="3"/>
      <dgm:spPr/>
      <dgm:t>
        <a:bodyPr/>
        <a:lstStyle/>
        <a:p>
          <a:endParaRPr lang="ru-RU"/>
        </a:p>
      </dgm:t>
    </dgm:pt>
    <dgm:pt modelId="{AC00A1E3-A43F-4785-9C37-F865458E2631}" type="pres">
      <dgm:prSet presAssocID="{00AE8CA2-8A4F-4D9D-AA47-8EA3D45C454D}" presName="rootConnector" presStyleLbl="node1" presStyleIdx="2" presStyleCnt="3"/>
      <dgm:spPr/>
      <dgm:t>
        <a:bodyPr/>
        <a:lstStyle/>
        <a:p>
          <a:endParaRPr lang="ru-RU"/>
        </a:p>
      </dgm:t>
    </dgm:pt>
    <dgm:pt modelId="{964A3421-71B0-4963-B8F1-1DF34C23EE8F}" type="pres">
      <dgm:prSet presAssocID="{00AE8CA2-8A4F-4D9D-AA47-8EA3D45C454D}" presName="childShape" presStyleCnt="0"/>
      <dgm:spPr/>
    </dgm:pt>
    <dgm:pt modelId="{5B2D725F-06F2-41E0-A846-C49EFE806CE5}" type="pres">
      <dgm:prSet presAssocID="{FA83EB52-B167-49E4-89BF-97EB0FFC8D2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E013065D-E19E-4CD5-9A3A-0A8F3555F31F}" type="pres">
      <dgm:prSet presAssocID="{F1905D06-13AC-4FAF-84B6-8B6BC682A933}" presName="childText" presStyleLbl="bgAcc1" presStyleIdx="3" presStyleCnt="4" custScaleX="113296" custScaleY="288326" custLinFactNeighborX="53" custLinFactNeighborY="-6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15E788-3740-4B98-994B-657F055D6689}" type="presOf" srcId="{F1905D06-13AC-4FAF-84B6-8B6BC682A933}" destId="{E013065D-E19E-4CD5-9A3A-0A8F3555F31F}" srcOrd="0" destOrd="0" presId="urn:microsoft.com/office/officeart/2005/8/layout/hierarchy3"/>
    <dgm:cxn modelId="{408316D3-E414-4946-B6A5-EBBB08F46261}" type="presOf" srcId="{6242B056-45F7-43E9-8992-F4C40BBC25A6}" destId="{755E19B3-CFB0-47E3-8525-34CC25FC0491}" srcOrd="1" destOrd="0" presId="urn:microsoft.com/office/officeart/2005/8/layout/hierarchy3"/>
    <dgm:cxn modelId="{B2120F41-BDA8-4686-9938-02B1BFEE7E62}" type="presOf" srcId="{00AE8CA2-8A4F-4D9D-AA47-8EA3D45C454D}" destId="{AC00A1E3-A43F-4785-9C37-F865458E2631}" srcOrd="1" destOrd="0" presId="urn:microsoft.com/office/officeart/2005/8/layout/hierarchy3"/>
    <dgm:cxn modelId="{5E5BE803-DB36-4BCC-BA0C-706C7B254637}" type="presOf" srcId="{00AE8CA2-8A4F-4D9D-AA47-8EA3D45C454D}" destId="{4054DCBE-A690-4712-973D-80D44DC381C1}" srcOrd="0" destOrd="0" presId="urn:microsoft.com/office/officeart/2005/8/layout/hierarchy3"/>
    <dgm:cxn modelId="{0922924A-DF2B-4D94-986C-B00EA7BB0BA3}" type="presOf" srcId="{241AF254-7D43-4E42-969C-96BEFE8387EF}" destId="{99E2C044-494E-4CC4-962A-5D5CB6189E2A}" srcOrd="0" destOrd="0" presId="urn:microsoft.com/office/officeart/2005/8/layout/hierarchy3"/>
    <dgm:cxn modelId="{A58D9209-4C8B-4B63-9BBC-2CA8A97DC8A0}" type="presOf" srcId="{D3BE1CFC-D21C-4A80-AC39-0DFA2BFEE7DE}" destId="{B0BEEC11-084D-478E-963A-4FBC82EE53C2}" srcOrd="0" destOrd="0" presId="urn:microsoft.com/office/officeart/2005/8/layout/hierarchy3"/>
    <dgm:cxn modelId="{541E740D-E8C5-4455-9CB5-C2F94FEFAAB2}" type="presOf" srcId="{F5748B02-021F-40D0-B6FD-F6736F8A7CFC}" destId="{ACDF40AA-34E2-4B59-9BA8-9530B7334450}" srcOrd="0" destOrd="0" presId="urn:microsoft.com/office/officeart/2005/8/layout/hierarchy3"/>
    <dgm:cxn modelId="{6A2AEC04-8D95-4BAD-AB11-9E951AA806D7}" srcId="{91113107-8FC3-4AEC-B6A4-5DD7694A598E}" destId="{F899B96F-9AA1-4845-966C-0B7DE4A8C4F4}" srcOrd="0" destOrd="0" parTransId="{241AF254-7D43-4E42-969C-96BEFE8387EF}" sibTransId="{F96435D0-D9D7-49EF-ADEE-B54FF3580628}"/>
    <dgm:cxn modelId="{1E4503DF-43C0-469C-81DE-8831AB93D685}" type="presOf" srcId="{16593BA4-8139-4FAD-892B-EB75BB7F57BC}" destId="{7A30733B-E53E-48D0-A9A4-795F3889FCDE}" srcOrd="0" destOrd="0" presId="urn:microsoft.com/office/officeart/2005/8/layout/hierarchy3"/>
    <dgm:cxn modelId="{18E5FB0B-8655-4E63-8574-866448041ED3}" type="presOf" srcId="{6242B056-45F7-43E9-8992-F4C40BBC25A6}" destId="{4A3FE7D2-C6BE-4987-9CDE-8EAF49264760}" srcOrd="0" destOrd="0" presId="urn:microsoft.com/office/officeart/2005/8/layout/hierarchy3"/>
    <dgm:cxn modelId="{7B0BE53C-09B5-41B3-ACEC-511C9EDC5A13}" srcId="{00AE8CA2-8A4F-4D9D-AA47-8EA3D45C454D}" destId="{F1905D06-13AC-4FAF-84B6-8B6BC682A933}" srcOrd="0" destOrd="0" parTransId="{FA83EB52-B167-49E4-89BF-97EB0FFC8D2C}" sibTransId="{E0B7A6EC-72CF-4C45-B702-6DE454BB821A}"/>
    <dgm:cxn modelId="{C56FBCD6-C432-431C-AEB9-29BF2F9AC5CB}" type="presOf" srcId="{F899B96F-9AA1-4845-966C-0B7DE4A8C4F4}" destId="{50EA04AD-091E-4D88-B6A5-A24E7D5905CC}" srcOrd="0" destOrd="0" presId="urn:microsoft.com/office/officeart/2005/8/layout/hierarchy3"/>
    <dgm:cxn modelId="{19412738-DE44-41E3-92BD-92BBFC25FF7F}" type="presOf" srcId="{FA83EB52-B167-49E4-89BF-97EB0FFC8D2C}" destId="{5B2D725F-06F2-41E0-A846-C49EFE806CE5}" srcOrd="0" destOrd="0" presId="urn:microsoft.com/office/officeart/2005/8/layout/hierarchy3"/>
    <dgm:cxn modelId="{31D9D98E-90FE-4BF1-BE2A-59F1825DCD98}" srcId="{6242B056-45F7-43E9-8992-F4C40BBC25A6}" destId="{67115C80-8B3C-4B24-9F1B-3A7138C6D0EE}" srcOrd="1" destOrd="0" parTransId="{4B4F7199-8CF6-4693-83F5-E0FE47FEEB00}" sibTransId="{D55AC21C-27C3-4882-9C04-BB66957D8E2F}"/>
    <dgm:cxn modelId="{DD801544-3B29-432E-9904-7B964B441CFE}" srcId="{F5748B02-021F-40D0-B6FD-F6736F8A7CFC}" destId="{91113107-8FC3-4AEC-B6A4-5DD7694A598E}" srcOrd="0" destOrd="0" parTransId="{CF973519-C795-4EEC-B45F-0EB684699591}" sibTransId="{10C89AB0-BD27-44A2-9AFA-2D1E0C712900}"/>
    <dgm:cxn modelId="{E2AE02F7-E679-4F7B-B0A1-9720CD5FF881}" srcId="{6242B056-45F7-43E9-8992-F4C40BBC25A6}" destId="{16593BA4-8139-4FAD-892B-EB75BB7F57BC}" srcOrd="0" destOrd="0" parTransId="{D3BE1CFC-D21C-4A80-AC39-0DFA2BFEE7DE}" sibTransId="{93087F0E-97A1-4628-AD91-457EDEAEC4E6}"/>
    <dgm:cxn modelId="{BDC50EF7-A220-488E-A521-AA750B596321}" type="presOf" srcId="{4B4F7199-8CF6-4693-83F5-E0FE47FEEB00}" destId="{C1BA44E5-B126-40A8-9A45-CC83E43F303F}" srcOrd="0" destOrd="0" presId="urn:microsoft.com/office/officeart/2005/8/layout/hierarchy3"/>
    <dgm:cxn modelId="{D7CDD7E1-A8E6-43DF-A769-A7C1F7329C07}" srcId="{F5748B02-021F-40D0-B6FD-F6736F8A7CFC}" destId="{00AE8CA2-8A4F-4D9D-AA47-8EA3D45C454D}" srcOrd="2" destOrd="0" parTransId="{9AAE9705-71DD-4680-9305-49CA093BB48D}" sibTransId="{257965C0-5AC0-4061-8F34-D0B0885D3381}"/>
    <dgm:cxn modelId="{F2B420DD-8DF5-48F8-A20A-89D16D5DD461}" type="presOf" srcId="{91113107-8FC3-4AEC-B6A4-5DD7694A598E}" destId="{68AD39D3-ACAC-4D79-928C-9EAD6400B364}" srcOrd="0" destOrd="0" presId="urn:microsoft.com/office/officeart/2005/8/layout/hierarchy3"/>
    <dgm:cxn modelId="{4938D3DC-4651-4ACC-B88C-A206AA1ECF05}" type="presOf" srcId="{91113107-8FC3-4AEC-B6A4-5DD7694A598E}" destId="{F1444D05-AA93-49F7-85BA-40B114F4E91E}" srcOrd="1" destOrd="0" presId="urn:microsoft.com/office/officeart/2005/8/layout/hierarchy3"/>
    <dgm:cxn modelId="{38A5A750-4D51-4363-9BCB-00809CAB6609}" type="presOf" srcId="{67115C80-8B3C-4B24-9F1B-3A7138C6D0EE}" destId="{FAE9F712-ACFF-49BD-A6E3-72F16D82CDC2}" srcOrd="0" destOrd="0" presId="urn:microsoft.com/office/officeart/2005/8/layout/hierarchy3"/>
    <dgm:cxn modelId="{AFC39527-6E87-482D-A8B3-D46E2E5731F0}" srcId="{F5748B02-021F-40D0-B6FD-F6736F8A7CFC}" destId="{6242B056-45F7-43E9-8992-F4C40BBC25A6}" srcOrd="1" destOrd="0" parTransId="{F5A8C7E9-C94A-47A3-AECF-FD88EFD9C035}" sibTransId="{76BF03C2-F81D-4559-B5A8-755216D9F72A}"/>
    <dgm:cxn modelId="{51C87868-187C-4E44-A50F-E9D5B2001C09}" type="presParOf" srcId="{ACDF40AA-34E2-4B59-9BA8-9530B7334450}" destId="{40D421CE-D8B3-436F-8CCA-ED92DED487C3}" srcOrd="0" destOrd="0" presId="urn:microsoft.com/office/officeart/2005/8/layout/hierarchy3"/>
    <dgm:cxn modelId="{C6CDC794-78E8-48A0-902E-9E2559B6B525}" type="presParOf" srcId="{40D421CE-D8B3-436F-8CCA-ED92DED487C3}" destId="{FB612596-BAFE-44B1-B99B-2B33C7DC1A78}" srcOrd="0" destOrd="0" presId="urn:microsoft.com/office/officeart/2005/8/layout/hierarchy3"/>
    <dgm:cxn modelId="{9F2119A3-C6A2-4508-B736-90D8148900D7}" type="presParOf" srcId="{FB612596-BAFE-44B1-B99B-2B33C7DC1A78}" destId="{68AD39D3-ACAC-4D79-928C-9EAD6400B364}" srcOrd="0" destOrd="0" presId="urn:microsoft.com/office/officeart/2005/8/layout/hierarchy3"/>
    <dgm:cxn modelId="{9277D5D6-9895-425F-8E80-151CBA60D52A}" type="presParOf" srcId="{FB612596-BAFE-44B1-B99B-2B33C7DC1A78}" destId="{F1444D05-AA93-49F7-85BA-40B114F4E91E}" srcOrd="1" destOrd="0" presId="urn:microsoft.com/office/officeart/2005/8/layout/hierarchy3"/>
    <dgm:cxn modelId="{5439F77A-0AEE-421A-A01F-4531A7A146D3}" type="presParOf" srcId="{40D421CE-D8B3-436F-8CCA-ED92DED487C3}" destId="{951469D0-22EE-43E1-A081-32F5EAB0C401}" srcOrd="1" destOrd="0" presId="urn:microsoft.com/office/officeart/2005/8/layout/hierarchy3"/>
    <dgm:cxn modelId="{E6EBF17A-42F6-44E2-8374-6061E3D5BAB8}" type="presParOf" srcId="{951469D0-22EE-43E1-A081-32F5EAB0C401}" destId="{99E2C044-494E-4CC4-962A-5D5CB6189E2A}" srcOrd="0" destOrd="0" presId="urn:microsoft.com/office/officeart/2005/8/layout/hierarchy3"/>
    <dgm:cxn modelId="{84AF5EC9-41BC-427F-BCB6-8FED6F3862D6}" type="presParOf" srcId="{951469D0-22EE-43E1-A081-32F5EAB0C401}" destId="{50EA04AD-091E-4D88-B6A5-A24E7D5905CC}" srcOrd="1" destOrd="0" presId="urn:microsoft.com/office/officeart/2005/8/layout/hierarchy3"/>
    <dgm:cxn modelId="{2D932D72-E34E-4C7B-A870-B6383286AC7A}" type="presParOf" srcId="{ACDF40AA-34E2-4B59-9BA8-9530B7334450}" destId="{8DBB9FE6-4351-4485-88AA-097F0C64BDF8}" srcOrd="1" destOrd="0" presId="urn:microsoft.com/office/officeart/2005/8/layout/hierarchy3"/>
    <dgm:cxn modelId="{DA73A2B8-2BF6-414F-9608-FF41D6A68E32}" type="presParOf" srcId="{8DBB9FE6-4351-4485-88AA-097F0C64BDF8}" destId="{9F64FFD9-B15A-463E-BC65-826D648C94CB}" srcOrd="0" destOrd="0" presId="urn:microsoft.com/office/officeart/2005/8/layout/hierarchy3"/>
    <dgm:cxn modelId="{51482BE1-0A7E-4333-A5AE-7355E7A72C80}" type="presParOf" srcId="{9F64FFD9-B15A-463E-BC65-826D648C94CB}" destId="{4A3FE7D2-C6BE-4987-9CDE-8EAF49264760}" srcOrd="0" destOrd="0" presId="urn:microsoft.com/office/officeart/2005/8/layout/hierarchy3"/>
    <dgm:cxn modelId="{68E8B07C-4B66-4AAC-BEAF-4A4863530A1A}" type="presParOf" srcId="{9F64FFD9-B15A-463E-BC65-826D648C94CB}" destId="{755E19B3-CFB0-47E3-8525-34CC25FC0491}" srcOrd="1" destOrd="0" presId="urn:microsoft.com/office/officeart/2005/8/layout/hierarchy3"/>
    <dgm:cxn modelId="{DFCE6B3D-CDAD-48E5-BA4A-76173106C1E8}" type="presParOf" srcId="{8DBB9FE6-4351-4485-88AA-097F0C64BDF8}" destId="{5AACFD9A-DEA4-47F2-B3D2-31F7B2F76B0B}" srcOrd="1" destOrd="0" presId="urn:microsoft.com/office/officeart/2005/8/layout/hierarchy3"/>
    <dgm:cxn modelId="{53C64705-5BBB-4E66-BD39-1BD7F09DE95E}" type="presParOf" srcId="{5AACFD9A-DEA4-47F2-B3D2-31F7B2F76B0B}" destId="{B0BEEC11-084D-478E-963A-4FBC82EE53C2}" srcOrd="0" destOrd="0" presId="urn:microsoft.com/office/officeart/2005/8/layout/hierarchy3"/>
    <dgm:cxn modelId="{249CE804-4B77-4F07-9239-BC886BCF919B}" type="presParOf" srcId="{5AACFD9A-DEA4-47F2-B3D2-31F7B2F76B0B}" destId="{7A30733B-E53E-48D0-A9A4-795F3889FCDE}" srcOrd="1" destOrd="0" presId="urn:microsoft.com/office/officeart/2005/8/layout/hierarchy3"/>
    <dgm:cxn modelId="{7C2E1BC5-7F83-4893-A653-CE4C4C6585E3}" type="presParOf" srcId="{5AACFD9A-DEA4-47F2-B3D2-31F7B2F76B0B}" destId="{C1BA44E5-B126-40A8-9A45-CC83E43F303F}" srcOrd="2" destOrd="0" presId="urn:microsoft.com/office/officeart/2005/8/layout/hierarchy3"/>
    <dgm:cxn modelId="{B957ADBB-0AD9-4BA3-971D-CBAA56995799}" type="presParOf" srcId="{5AACFD9A-DEA4-47F2-B3D2-31F7B2F76B0B}" destId="{FAE9F712-ACFF-49BD-A6E3-72F16D82CDC2}" srcOrd="3" destOrd="0" presId="urn:microsoft.com/office/officeart/2005/8/layout/hierarchy3"/>
    <dgm:cxn modelId="{42CFD7D8-709A-4BBC-AF59-B9E7A9221EFC}" type="presParOf" srcId="{ACDF40AA-34E2-4B59-9BA8-9530B7334450}" destId="{4B1C8EFC-AB20-4E26-90B5-2606FC07FDFC}" srcOrd="2" destOrd="0" presId="urn:microsoft.com/office/officeart/2005/8/layout/hierarchy3"/>
    <dgm:cxn modelId="{3742FCDE-415C-40A5-B6F5-D86810CE48B5}" type="presParOf" srcId="{4B1C8EFC-AB20-4E26-90B5-2606FC07FDFC}" destId="{B27EA736-B772-4CE3-9A4C-C09FE153F5B0}" srcOrd="0" destOrd="0" presId="urn:microsoft.com/office/officeart/2005/8/layout/hierarchy3"/>
    <dgm:cxn modelId="{7A20FBC8-E429-4A2F-8643-129B429CF979}" type="presParOf" srcId="{B27EA736-B772-4CE3-9A4C-C09FE153F5B0}" destId="{4054DCBE-A690-4712-973D-80D44DC381C1}" srcOrd="0" destOrd="0" presId="urn:microsoft.com/office/officeart/2005/8/layout/hierarchy3"/>
    <dgm:cxn modelId="{7976D4EA-983A-4F8B-B669-8D034CF34F9F}" type="presParOf" srcId="{B27EA736-B772-4CE3-9A4C-C09FE153F5B0}" destId="{AC00A1E3-A43F-4785-9C37-F865458E2631}" srcOrd="1" destOrd="0" presId="urn:microsoft.com/office/officeart/2005/8/layout/hierarchy3"/>
    <dgm:cxn modelId="{04EA25DB-B382-4EE2-B047-509F6FD67552}" type="presParOf" srcId="{4B1C8EFC-AB20-4E26-90B5-2606FC07FDFC}" destId="{964A3421-71B0-4963-B8F1-1DF34C23EE8F}" srcOrd="1" destOrd="0" presId="urn:microsoft.com/office/officeart/2005/8/layout/hierarchy3"/>
    <dgm:cxn modelId="{5862F58F-B61B-4E6C-AA37-7D7855F0FC6A}" type="presParOf" srcId="{964A3421-71B0-4963-B8F1-1DF34C23EE8F}" destId="{5B2D725F-06F2-41E0-A846-C49EFE806CE5}" srcOrd="0" destOrd="0" presId="urn:microsoft.com/office/officeart/2005/8/layout/hierarchy3"/>
    <dgm:cxn modelId="{3A63BF06-5BD3-4D41-9E1B-42BDE527E150}" type="presParOf" srcId="{964A3421-71B0-4963-B8F1-1DF34C23EE8F}" destId="{E013065D-E19E-4CD5-9A3A-0A8F3555F3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25A47A-0015-4036-85B6-0F3E46CE2DF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279524-E7F4-4CE6-90D7-2664B913981B}">
      <dgm:prSet phldrT="[Текст]" custT="1"/>
      <dgm:spPr/>
      <dgm:t>
        <a:bodyPr/>
        <a:lstStyle/>
        <a:p>
          <a:r>
            <a: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количества конфликтных ситуаций среди обучающихся</a:t>
          </a:r>
          <a:endParaRPr lang="ru-RU" sz="2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1D1EE9-EF50-486E-BEA7-55AA26085160}" type="parTrans" cxnId="{11B11923-5E44-4734-AA1A-47C55AA93E12}">
      <dgm:prSet/>
      <dgm:spPr/>
      <dgm:t>
        <a:bodyPr/>
        <a:lstStyle/>
        <a:p>
          <a:endParaRPr lang="ru-RU"/>
        </a:p>
      </dgm:t>
    </dgm:pt>
    <dgm:pt modelId="{91F0AD0B-6B61-4144-88F2-BB7F85565060}" type="sibTrans" cxnId="{11B11923-5E44-4734-AA1A-47C55AA93E12}">
      <dgm:prSet/>
      <dgm:spPr/>
      <dgm:t>
        <a:bodyPr/>
        <a:lstStyle/>
        <a:p>
          <a:endParaRPr lang="ru-RU"/>
        </a:p>
      </dgm:t>
    </dgm:pt>
    <dgm:pt modelId="{612AC55B-DC51-46F7-B69A-A9F00AD22AA1}">
      <dgm:prSet phldrT="[Текст]" custT="1"/>
      <dgm:spPr/>
      <dgm:t>
        <a:bodyPr/>
        <a:lstStyle/>
        <a:p>
          <a:r>
            <a: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уровня тревожности как у обучающихся, так и педагогов, родителей</a:t>
          </a:r>
          <a:endParaRPr lang="ru-RU" sz="2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01CA85-43E1-479A-A3BE-5A99598ECDBA}" type="parTrans" cxnId="{1A9FA2D1-4FCE-494E-B891-69B48A2580BE}">
      <dgm:prSet/>
      <dgm:spPr/>
      <dgm:t>
        <a:bodyPr/>
        <a:lstStyle/>
        <a:p>
          <a:endParaRPr lang="ru-RU"/>
        </a:p>
      </dgm:t>
    </dgm:pt>
    <dgm:pt modelId="{49E437E3-90CF-42B0-86AA-7A1A9590E62A}" type="sibTrans" cxnId="{1A9FA2D1-4FCE-494E-B891-69B48A2580BE}">
      <dgm:prSet/>
      <dgm:spPr/>
      <dgm:t>
        <a:bodyPr/>
        <a:lstStyle/>
        <a:p>
          <a:endParaRPr lang="ru-RU"/>
        </a:p>
      </dgm:t>
    </dgm:pt>
    <dgm:pt modelId="{46105F57-18F9-4A95-A511-C4874C989F49}">
      <dgm:prSet phldrT="[Текст]" custT="1"/>
      <dgm:spPr/>
      <dgm:t>
        <a:bodyPr/>
        <a:lstStyle/>
        <a:p>
          <a:r>
            <a: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Разнообразие способов и методов проведения внеклассных мероприятий</a:t>
          </a:r>
          <a:endParaRPr lang="ru-RU" sz="2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EF047C-02E2-483A-ADD4-AC484B9D8E0C}" type="parTrans" cxnId="{926583EE-772B-4518-94EC-EB63302E8A6B}">
      <dgm:prSet/>
      <dgm:spPr/>
      <dgm:t>
        <a:bodyPr/>
        <a:lstStyle/>
        <a:p>
          <a:endParaRPr lang="ru-RU"/>
        </a:p>
      </dgm:t>
    </dgm:pt>
    <dgm:pt modelId="{D447374A-CD64-42C8-9251-A85B5F85EFDD}" type="sibTrans" cxnId="{926583EE-772B-4518-94EC-EB63302E8A6B}">
      <dgm:prSet/>
      <dgm:spPr/>
      <dgm:t>
        <a:bodyPr/>
        <a:lstStyle/>
        <a:p>
          <a:endParaRPr lang="ru-RU"/>
        </a:p>
      </dgm:t>
    </dgm:pt>
    <dgm:pt modelId="{9570BD11-AEF4-4800-A0A3-333900D3BED0}">
      <dgm:prSet phldrT="[Текст]" custT="1"/>
      <dgm:spPr/>
      <dgm:t>
        <a:bodyPr/>
        <a:lstStyle/>
        <a:p>
          <a:r>
            <a: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«рабочей» зоны педагога-психолога, социального педагога</a:t>
          </a:r>
          <a:endParaRPr lang="ru-RU" sz="25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17D32C-A4A1-4E0E-9D84-1B98A5D57B30}" type="parTrans" cxnId="{32637916-7580-4C50-A244-94FD10766D36}">
      <dgm:prSet/>
      <dgm:spPr/>
      <dgm:t>
        <a:bodyPr/>
        <a:lstStyle/>
        <a:p>
          <a:endParaRPr lang="ru-RU"/>
        </a:p>
      </dgm:t>
    </dgm:pt>
    <dgm:pt modelId="{498A9407-42EE-4463-B99A-22FEAA1FC184}" type="sibTrans" cxnId="{32637916-7580-4C50-A244-94FD10766D36}">
      <dgm:prSet/>
      <dgm:spPr/>
      <dgm:t>
        <a:bodyPr/>
        <a:lstStyle/>
        <a:p>
          <a:endParaRPr lang="ru-RU"/>
        </a:p>
      </dgm:t>
    </dgm:pt>
    <dgm:pt modelId="{59F50B66-8576-4F7C-A742-B96AD04A0EE9}" type="pres">
      <dgm:prSet presAssocID="{0A25A47A-0015-4036-85B6-0F3E46CE2D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26AB5C-96E2-473D-8D3E-AD8B387AA8B8}" type="pres">
      <dgm:prSet presAssocID="{59279524-E7F4-4CE6-90D7-2664B913981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D6E0C-6459-45EE-A624-B8401089394D}" type="pres">
      <dgm:prSet presAssocID="{91F0AD0B-6B61-4144-88F2-BB7F85565060}" presName="sibTrans" presStyleCnt="0"/>
      <dgm:spPr/>
    </dgm:pt>
    <dgm:pt modelId="{9B56F44B-5B61-4017-8B2D-4FD76C5B1D91}" type="pres">
      <dgm:prSet presAssocID="{612AC55B-DC51-46F7-B69A-A9F00AD22AA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FC674-2679-4AF0-B2B5-CEE9A4AD7809}" type="pres">
      <dgm:prSet presAssocID="{49E437E3-90CF-42B0-86AA-7A1A9590E62A}" presName="sibTrans" presStyleCnt="0"/>
      <dgm:spPr/>
    </dgm:pt>
    <dgm:pt modelId="{42AE3DFE-BA17-4083-B8B6-F84AFC1BCBAD}" type="pres">
      <dgm:prSet presAssocID="{46105F57-18F9-4A95-A511-C4874C989F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589C8-23A9-41B1-A10C-C3C80A863EF1}" type="pres">
      <dgm:prSet presAssocID="{D447374A-CD64-42C8-9251-A85B5F85EFDD}" presName="sibTrans" presStyleCnt="0"/>
      <dgm:spPr/>
    </dgm:pt>
    <dgm:pt modelId="{5F273007-249A-4F14-BB48-168EF20D99B8}" type="pres">
      <dgm:prSet presAssocID="{9570BD11-AEF4-4800-A0A3-333900D3BE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F9F8C7-DADD-4CA6-A90B-316E419EEEBE}" type="presOf" srcId="{46105F57-18F9-4A95-A511-C4874C989F49}" destId="{42AE3DFE-BA17-4083-B8B6-F84AFC1BCBAD}" srcOrd="0" destOrd="0" presId="urn:microsoft.com/office/officeart/2005/8/layout/default"/>
    <dgm:cxn modelId="{11B11923-5E44-4734-AA1A-47C55AA93E12}" srcId="{0A25A47A-0015-4036-85B6-0F3E46CE2DFE}" destId="{59279524-E7F4-4CE6-90D7-2664B913981B}" srcOrd="0" destOrd="0" parTransId="{B31D1EE9-EF50-486E-BEA7-55AA26085160}" sibTransId="{91F0AD0B-6B61-4144-88F2-BB7F85565060}"/>
    <dgm:cxn modelId="{6EF618D9-02D1-40F2-B869-C7E339E084CB}" type="presOf" srcId="{9570BD11-AEF4-4800-A0A3-333900D3BED0}" destId="{5F273007-249A-4F14-BB48-168EF20D99B8}" srcOrd="0" destOrd="0" presId="urn:microsoft.com/office/officeart/2005/8/layout/default"/>
    <dgm:cxn modelId="{1A9FA2D1-4FCE-494E-B891-69B48A2580BE}" srcId="{0A25A47A-0015-4036-85B6-0F3E46CE2DFE}" destId="{612AC55B-DC51-46F7-B69A-A9F00AD22AA1}" srcOrd="1" destOrd="0" parTransId="{FD01CA85-43E1-479A-A3BE-5A99598ECDBA}" sibTransId="{49E437E3-90CF-42B0-86AA-7A1A9590E62A}"/>
    <dgm:cxn modelId="{926583EE-772B-4518-94EC-EB63302E8A6B}" srcId="{0A25A47A-0015-4036-85B6-0F3E46CE2DFE}" destId="{46105F57-18F9-4A95-A511-C4874C989F49}" srcOrd="2" destOrd="0" parTransId="{92EF047C-02E2-483A-ADD4-AC484B9D8E0C}" sibTransId="{D447374A-CD64-42C8-9251-A85B5F85EFDD}"/>
    <dgm:cxn modelId="{C97C61C0-5639-42BF-A931-1855E2130654}" type="presOf" srcId="{612AC55B-DC51-46F7-B69A-A9F00AD22AA1}" destId="{9B56F44B-5B61-4017-8B2D-4FD76C5B1D91}" srcOrd="0" destOrd="0" presId="urn:microsoft.com/office/officeart/2005/8/layout/default"/>
    <dgm:cxn modelId="{9B67D1AF-71FE-4BE8-A064-14B01CA66DF0}" type="presOf" srcId="{59279524-E7F4-4CE6-90D7-2664B913981B}" destId="{7E26AB5C-96E2-473D-8D3E-AD8B387AA8B8}" srcOrd="0" destOrd="0" presId="urn:microsoft.com/office/officeart/2005/8/layout/default"/>
    <dgm:cxn modelId="{EC924160-6E1D-400F-90AB-170A4471D6A2}" type="presOf" srcId="{0A25A47A-0015-4036-85B6-0F3E46CE2DFE}" destId="{59F50B66-8576-4F7C-A742-B96AD04A0EE9}" srcOrd="0" destOrd="0" presId="urn:microsoft.com/office/officeart/2005/8/layout/default"/>
    <dgm:cxn modelId="{32637916-7580-4C50-A244-94FD10766D36}" srcId="{0A25A47A-0015-4036-85B6-0F3E46CE2DFE}" destId="{9570BD11-AEF4-4800-A0A3-333900D3BED0}" srcOrd="3" destOrd="0" parTransId="{0D17D32C-A4A1-4E0E-9D84-1B98A5D57B30}" sibTransId="{498A9407-42EE-4463-B99A-22FEAA1FC184}"/>
    <dgm:cxn modelId="{486A5FDD-DEF4-4386-B40F-2B62B5443DBC}" type="presParOf" srcId="{59F50B66-8576-4F7C-A742-B96AD04A0EE9}" destId="{7E26AB5C-96E2-473D-8D3E-AD8B387AA8B8}" srcOrd="0" destOrd="0" presId="urn:microsoft.com/office/officeart/2005/8/layout/default"/>
    <dgm:cxn modelId="{A9922EB9-1137-439A-91E9-D3BEA6501BD6}" type="presParOf" srcId="{59F50B66-8576-4F7C-A742-B96AD04A0EE9}" destId="{F39D6E0C-6459-45EE-A624-B8401089394D}" srcOrd="1" destOrd="0" presId="urn:microsoft.com/office/officeart/2005/8/layout/default"/>
    <dgm:cxn modelId="{D24DF5B0-48B5-4680-BC3F-477B805C2506}" type="presParOf" srcId="{59F50B66-8576-4F7C-A742-B96AD04A0EE9}" destId="{9B56F44B-5B61-4017-8B2D-4FD76C5B1D91}" srcOrd="2" destOrd="0" presId="urn:microsoft.com/office/officeart/2005/8/layout/default"/>
    <dgm:cxn modelId="{D8FB804C-19E9-431A-87E4-792830B8A99D}" type="presParOf" srcId="{59F50B66-8576-4F7C-A742-B96AD04A0EE9}" destId="{1CCFC674-2679-4AF0-B2B5-CEE9A4AD7809}" srcOrd="3" destOrd="0" presId="urn:microsoft.com/office/officeart/2005/8/layout/default"/>
    <dgm:cxn modelId="{5D713F76-6783-42EE-98C9-365FDF723063}" type="presParOf" srcId="{59F50B66-8576-4F7C-A742-B96AD04A0EE9}" destId="{42AE3DFE-BA17-4083-B8B6-F84AFC1BCBAD}" srcOrd="4" destOrd="0" presId="urn:microsoft.com/office/officeart/2005/8/layout/default"/>
    <dgm:cxn modelId="{BD624FFB-A5B1-45E1-A0CA-E60F39F4E16F}" type="presParOf" srcId="{59F50B66-8576-4F7C-A742-B96AD04A0EE9}" destId="{528589C8-23A9-41B1-A10C-C3C80A863EF1}" srcOrd="5" destOrd="0" presId="urn:microsoft.com/office/officeart/2005/8/layout/default"/>
    <dgm:cxn modelId="{4C4B80E2-AA6F-4074-B181-4FB098776954}" type="presParOf" srcId="{59F50B66-8576-4F7C-A742-B96AD04A0EE9}" destId="{5F273007-249A-4F14-BB48-168EF20D99B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0552A-BAAB-416A-90B9-6B2898C7466B}">
      <dsp:nvSpPr>
        <dsp:cNvPr id="0" name=""/>
        <dsp:cNvSpPr/>
      </dsp:nvSpPr>
      <dsp:spPr>
        <a:xfrm>
          <a:off x="0" y="0"/>
          <a:ext cx="8695225" cy="10079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психологической разгрузки для всех участников образовательных отношений</a:t>
          </a:r>
        </a:p>
      </dsp:txBody>
      <dsp:txXfrm>
        <a:off x="1839838" y="0"/>
        <a:ext cx="6855386" cy="1007938"/>
      </dsp:txXfrm>
    </dsp:sp>
    <dsp:sp modelId="{0585C3F9-5AC5-44DC-848C-5AFAA605D846}">
      <dsp:nvSpPr>
        <dsp:cNvPr id="0" name=""/>
        <dsp:cNvSpPr/>
      </dsp:nvSpPr>
      <dsp:spPr>
        <a:xfrm>
          <a:off x="92185" y="99350"/>
          <a:ext cx="1739045" cy="8063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EF2B9-FB71-4AFE-BF42-0782257A62A4}">
      <dsp:nvSpPr>
        <dsp:cNvPr id="0" name=""/>
        <dsp:cNvSpPr/>
      </dsp:nvSpPr>
      <dsp:spPr>
        <a:xfrm>
          <a:off x="0" y="1100850"/>
          <a:ext cx="8695225" cy="1007938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Ознакомление с окружающей средой посредством тактильных ощущений, звуков и визуальных образов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9838" y="1100850"/>
        <a:ext cx="6855386" cy="1007938"/>
      </dsp:txXfrm>
    </dsp:sp>
    <dsp:sp modelId="{FD129577-C476-4A29-92DD-0529F770129A}">
      <dsp:nvSpPr>
        <dsp:cNvPr id="0" name=""/>
        <dsp:cNvSpPr/>
      </dsp:nvSpPr>
      <dsp:spPr>
        <a:xfrm>
          <a:off x="92185" y="1208083"/>
          <a:ext cx="1739045" cy="8063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1A386-E392-4A84-86D7-CE7A38BD4A30}">
      <dsp:nvSpPr>
        <dsp:cNvPr id="0" name=""/>
        <dsp:cNvSpPr/>
      </dsp:nvSpPr>
      <dsp:spPr>
        <a:xfrm>
          <a:off x="0" y="2216024"/>
          <a:ext cx="8695225" cy="1007938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Обогащение чувственного мира, возможность сделать его шире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9838" y="2216024"/>
        <a:ext cx="6855386" cy="1007938"/>
      </dsp:txXfrm>
    </dsp:sp>
    <dsp:sp modelId="{F657DDA8-54AD-4B01-BDBE-90923303064B}">
      <dsp:nvSpPr>
        <dsp:cNvPr id="0" name=""/>
        <dsp:cNvSpPr/>
      </dsp:nvSpPr>
      <dsp:spPr>
        <a:xfrm>
          <a:off x="92185" y="2316815"/>
          <a:ext cx="1739045" cy="8063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6C026-EDF2-4CE0-ABAD-54F988F41A75}">
      <dsp:nvSpPr>
        <dsp:cNvPr id="0" name=""/>
        <dsp:cNvSpPr/>
      </dsp:nvSpPr>
      <dsp:spPr>
        <a:xfrm>
          <a:off x="0" y="3326198"/>
          <a:ext cx="8695225" cy="1007938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Решение различных активизирующих задач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9838" y="3326198"/>
        <a:ext cx="6855386" cy="1007938"/>
      </dsp:txXfrm>
    </dsp:sp>
    <dsp:sp modelId="{E8657CF1-E2AF-46A7-95F8-F46AD3DBD037}">
      <dsp:nvSpPr>
        <dsp:cNvPr id="0" name=""/>
        <dsp:cNvSpPr/>
      </dsp:nvSpPr>
      <dsp:spPr>
        <a:xfrm>
          <a:off x="100793" y="3426992"/>
          <a:ext cx="1739045" cy="8063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45951-027C-4285-AC7F-DD14BD2DFBD9}">
      <dsp:nvSpPr>
        <dsp:cNvPr id="0" name=""/>
        <dsp:cNvSpPr/>
      </dsp:nvSpPr>
      <dsp:spPr>
        <a:xfrm>
          <a:off x="0" y="4434930"/>
          <a:ext cx="8695225" cy="100793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Возможность развиваться психологически и интеллектуально</a:t>
          </a:r>
          <a:endParaRPr lang="ru-RU" sz="2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39838" y="4434930"/>
        <a:ext cx="6855386" cy="1007938"/>
      </dsp:txXfrm>
    </dsp:sp>
    <dsp:sp modelId="{56EA96DB-D8B4-4A52-AE66-82EC6E68789D}">
      <dsp:nvSpPr>
        <dsp:cNvPr id="0" name=""/>
        <dsp:cNvSpPr/>
      </dsp:nvSpPr>
      <dsp:spPr>
        <a:xfrm>
          <a:off x="100793" y="4535724"/>
          <a:ext cx="1739045" cy="8063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406A7-D5C4-449D-AFE5-5D87D9C86DEA}">
      <dsp:nvSpPr>
        <dsp:cNvPr id="0" name=""/>
        <dsp:cNvSpPr/>
      </dsp:nvSpPr>
      <dsp:spPr>
        <a:xfrm>
          <a:off x="662531" y="0"/>
          <a:ext cx="7508688" cy="534436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B636F-084F-41DB-B979-83DECD6FCD03}">
      <dsp:nvSpPr>
        <dsp:cNvPr id="0" name=""/>
        <dsp:cNvSpPr/>
      </dsp:nvSpPr>
      <dsp:spPr>
        <a:xfrm>
          <a:off x="163" y="1603310"/>
          <a:ext cx="2587615" cy="21377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Проблема: информационная нагрузка</a:t>
          </a:r>
          <a:endParaRPr lang="ru-RU" sz="3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4519" y="1707666"/>
        <a:ext cx="2378903" cy="1929035"/>
      </dsp:txXfrm>
    </dsp:sp>
    <dsp:sp modelId="{AD2978B4-1448-45B0-88AF-43E2F1E701BE}">
      <dsp:nvSpPr>
        <dsp:cNvPr id="0" name=""/>
        <dsp:cNvSpPr/>
      </dsp:nvSpPr>
      <dsp:spPr>
        <a:xfrm>
          <a:off x="2879793" y="1656187"/>
          <a:ext cx="2716840" cy="2031992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«Цифровая зависимость» – нагрузка на нервную систему</a:t>
          </a:r>
          <a:endParaRPr lang="ru-RU" sz="3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78987" y="1755381"/>
        <a:ext cx="2518452" cy="1833604"/>
      </dsp:txXfrm>
    </dsp:sp>
    <dsp:sp modelId="{460F1DEC-8AE0-41D1-BC8A-626D0E42D287}">
      <dsp:nvSpPr>
        <dsp:cNvPr id="0" name=""/>
        <dsp:cNvSpPr/>
      </dsp:nvSpPr>
      <dsp:spPr>
        <a:xfrm>
          <a:off x="5888648" y="1512167"/>
          <a:ext cx="2944939" cy="232003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агрессивности, неумение и незнание методов релаксации</a:t>
          </a:r>
          <a:endParaRPr lang="ru-RU" sz="3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01903" y="1625422"/>
        <a:ext cx="2718429" cy="2093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D39D3-ACAC-4D79-928C-9EAD6400B364}">
      <dsp:nvSpPr>
        <dsp:cNvPr id="0" name=""/>
        <dsp:cNvSpPr/>
      </dsp:nvSpPr>
      <dsp:spPr>
        <a:xfrm>
          <a:off x="6672" y="112740"/>
          <a:ext cx="2372395" cy="11861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Участие учащихся школы в реализации инициативы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15" y="147483"/>
        <a:ext cx="2302909" cy="1116711"/>
      </dsp:txXfrm>
    </dsp:sp>
    <dsp:sp modelId="{99E2C044-494E-4CC4-962A-5D5CB6189E2A}">
      <dsp:nvSpPr>
        <dsp:cNvPr id="0" name=""/>
        <dsp:cNvSpPr/>
      </dsp:nvSpPr>
      <dsp:spPr>
        <a:xfrm>
          <a:off x="243911" y="1298937"/>
          <a:ext cx="237239" cy="1627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7338"/>
              </a:lnTo>
              <a:lnTo>
                <a:pt x="237239" y="16273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A04AD-091E-4D88-B6A5-A24E7D5905CC}">
      <dsp:nvSpPr>
        <dsp:cNvPr id="0" name=""/>
        <dsp:cNvSpPr/>
      </dsp:nvSpPr>
      <dsp:spPr>
        <a:xfrm>
          <a:off x="481151" y="1595487"/>
          <a:ext cx="2016839" cy="26615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Помощь в обустройстве, содержании чистоты и порядка, дежурство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222" y="1654558"/>
        <a:ext cx="1898697" cy="2543436"/>
      </dsp:txXfrm>
    </dsp:sp>
    <dsp:sp modelId="{4A3FE7D2-C6BE-4987-9CDE-8EAF49264760}">
      <dsp:nvSpPr>
        <dsp:cNvPr id="0" name=""/>
        <dsp:cNvSpPr/>
      </dsp:nvSpPr>
      <dsp:spPr>
        <a:xfrm>
          <a:off x="2972166" y="112740"/>
          <a:ext cx="2372395" cy="1186197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Категории учащихся школы, получающих выгоду от реализации инициативы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6909" y="147483"/>
        <a:ext cx="2302909" cy="1116711"/>
      </dsp:txXfrm>
    </dsp:sp>
    <dsp:sp modelId="{B0BEEC11-084D-478E-963A-4FBC82EE53C2}">
      <dsp:nvSpPr>
        <dsp:cNvPr id="0" name=""/>
        <dsp:cNvSpPr/>
      </dsp:nvSpPr>
      <dsp:spPr>
        <a:xfrm>
          <a:off x="3209406" y="1298937"/>
          <a:ext cx="237239" cy="889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648"/>
              </a:lnTo>
              <a:lnTo>
                <a:pt x="237239" y="88964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0733B-E53E-48D0-A9A4-795F3889FCDE}">
      <dsp:nvSpPr>
        <dsp:cNvPr id="0" name=""/>
        <dsp:cNvSpPr/>
      </dsp:nvSpPr>
      <dsp:spPr>
        <a:xfrm>
          <a:off x="3446645" y="1595487"/>
          <a:ext cx="1897916" cy="1186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Обучающиеся 1-11 классов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1388" y="1630230"/>
        <a:ext cx="1828430" cy="1116711"/>
      </dsp:txXfrm>
    </dsp:sp>
    <dsp:sp modelId="{C1BA44E5-B126-40A8-9A45-CC83E43F303F}">
      <dsp:nvSpPr>
        <dsp:cNvPr id="0" name=""/>
        <dsp:cNvSpPr/>
      </dsp:nvSpPr>
      <dsp:spPr>
        <a:xfrm>
          <a:off x="3209406" y="1298937"/>
          <a:ext cx="237239" cy="2502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657"/>
              </a:lnTo>
              <a:lnTo>
                <a:pt x="237239" y="25026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9F712-ACFF-49BD-A6E3-72F16D82CDC2}">
      <dsp:nvSpPr>
        <dsp:cNvPr id="0" name=""/>
        <dsp:cNvSpPr/>
      </dsp:nvSpPr>
      <dsp:spPr>
        <a:xfrm>
          <a:off x="3446645" y="3078234"/>
          <a:ext cx="1968139" cy="1446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 ОВЗ, обучающиеся, состоящие на профилактических учетах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9018" y="3120607"/>
        <a:ext cx="1883393" cy="1361976"/>
      </dsp:txXfrm>
    </dsp:sp>
    <dsp:sp modelId="{4054DCBE-A690-4712-973D-80D44DC381C1}">
      <dsp:nvSpPr>
        <dsp:cNvPr id="0" name=""/>
        <dsp:cNvSpPr/>
      </dsp:nvSpPr>
      <dsp:spPr>
        <a:xfrm>
          <a:off x="5937661" y="112740"/>
          <a:ext cx="2372395" cy="118619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Ожидаемый срок реализации инициативы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72404" y="147483"/>
        <a:ext cx="2302909" cy="1116711"/>
      </dsp:txXfrm>
    </dsp:sp>
    <dsp:sp modelId="{5B2D725F-06F2-41E0-A846-C49EFE806CE5}">
      <dsp:nvSpPr>
        <dsp:cNvPr id="0" name=""/>
        <dsp:cNvSpPr/>
      </dsp:nvSpPr>
      <dsp:spPr>
        <a:xfrm>
          <a:off x="6174900" y="1298937"/>
          <a:ext cx="238245" cy="1934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4996"/>
              </a:lnTo>
              <a:lnTo>
                <a:pt x="238245" y="193499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3065D-E19E-4CD5-9A3A-0A8F3555F31F}">
      <dsp:nvSpPr>
        <dsp:cNvPr id="0" name=""/>
        <dsp:cNvSpPr/>
      </dsp:nvSpPr>
      <dsp:spPr>
        <a:xfrm>
          <a:off x="6413146" y="1523876"/>
          <a:ext cx="2150263" cy="3420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Постоянно в течение учебного года, также возможно использование в летнем оздоровительном лагере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76125" y="1586855"/>
        <a:ext cx="2024305" cy="3294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6AB5C-96E2-473D-8D3E-AD8B387AA8B8}">
      <dsp:nvSpPr>
        <dsp:cNvPr id="0" name=""/>
        <dsp:cNvSpPr/>
      </dsp:nvSpPr>
      <dsp:spPr>
        <a:xfrm>
          <a:off x="255248" y="437"/>
          <a:ext cx="3972448" cy="23834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количества конфликтных ситуаций среди обучающихся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5248" y="437"/>
        <a:ext cx="3972448" cy="2383469"/>
      </dsp:txXfrm>
    </dsp:sp>
    <dsp:sp modelId="{9B56F44B-5B61-4017-8B2D-4FD76C5B1D91}">
      <dsp:nvSpPr>
        <dsp:cNvPr id="0" name=""/>
        <dsp:cNvSpPr/>
      </dsp:nvSpPr>
      <dsp:spPr>
        <a:xfrm>
          <a:off x="4624941" y="437"/>
          <a:ext cx="3972448" cy="2383469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уровня тревожности как у обучающихся, так и педагогов, родителей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24941" y="437"/>
        <a:ext cx="3972448" cy="2383469"/>
      </dsp:txXfrm>
    </dsp:sp>
    <dsp:sp modelId="{42AE3DFE-BA17-4083-B8B6-F84AFC1BCBAD}">
      <dsp:nvSpPr>
        <dsp:cNvPr id="0" name=""/>
        <dsp:cNvSpPr/>
      </dsp:nvSpPr>
      <dsp:spPr>
        <a:xfrm>
          <a:off x="255248" y="2781151"/>
          <a:ext cx="3972448" cy="2383469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Разнообразие способов и методов проведения внеклассных мероприятий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5248" y="2781151"/>
        <a:ext cx="3972448" cy="2383469"/>
      </dsp:txXfrm>
    </dsp:sp>
    <dsp:sp modelId="{5F273007-249A-4F14-BB48-168EF20D99B8}">
      <dsp:nvSpPr>
        <dsp:cNvPr id="0" name=""/>
        <dsp:cNvSpPr/>
      </dsp:nvSpPr>
      <dsp:spPr>
        <a:xfrm>
          <a:off x="4624941" y="2781151"/>
          <a:ext cx="3972448" cy="238346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«рабочей» зоны педагога-психолога, социального педагога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24941" y="2781151"/>
        <a:ext cx="3972448" cy="2383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E6A22F-FF48-437E-8F16-AED7C573864C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72FE1D-EB7B-417B-B1BA-6FC916A47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40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FE1D-EB7B-417B-B1BA-6FC916A47BB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7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FE1D-EB7B-417B-B1BA-6FC916A47BB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9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FE1D-EB7B-417B-B1BA-6FC916A47B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9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FE1D-EB7B-417B-B1BA-6FC916A47B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91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DBE2E-2215-4E8C-A4B3-B4DD6C3F55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59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FE1D-EB7B-417B-B1BA-6FC916A47B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91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FE1D-EB7B-417B-B1BA-6FC916A47B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91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FE1D-EB7B-417B-B1BA-6FC916A47B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91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2FE1D-EB7B-417B-B1BA-6FC916A47B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86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D96AD-93C8-4766-9F81-40EEF4491046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449FE-B635-4E61-8B64-051F1FD1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C4E0-7B23-41D1-A66B-037D51CD5BA6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4265-DA87-49CC-8D65-58B4A56A9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9F17-7BF9-474F-8025-43ED18CA30E3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E2054-A272-45FB-AAD1-5254228DA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C93A-A7C4-46E7-A514-8BD94C4FF759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4287-D7AC-41A0-9A7B-486A374BB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F8634-A78F-470F-BC02-E0CFEFC08484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3B99-B095-411D-B844-91098C845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4427-F52A-4A97-BC0C-441A343292D5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6F74-3047-4EAD-9811-08E3D4AE4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E0D3-A3F0-46AB-BF52-9069B4005C37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2F07-24F9-423C-A129-EA6B19DFC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D2DC3-58D1-4284-89EB-18F7063A40A4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F485-5C26-4C27-9690-3726AA3E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BB8D-748D-4952-AFBF-866C67B0A5F6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A17A-3566-4E40-B2C2-18B7A2692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DDDC-91EA-4BCA-BB51-8BD8A097E5B1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0583-29B2-4862-AE0B-24F747B28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2482-4545-49E6-A2A6-041621B81C3F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22821-81DC-49A4-9BCA-59130CCDA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7A7E54-DCF1-4B4C-BEDB-0D895ED89CDB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6247D-675E-4FC2-BF76-D4FEB799A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5" r:id="rId2"/>
    <p:sldLayoutId id="2147483774" r:id="rId3"/>
    <p:sldLayoutId id="2147483773" r:id="rId4"/>
    <p:sldLayoutId id="2147483772" r:id="rId5"/>
    <p:sldLayoutId id="2147483771" r:id="rId6"/>
    <p:sldLayoutId id="2147483770" r:id="rId7"/>
    <p:sldLayoutId id="2147483769" r:id="rId8"/>
    <p:sldLayoutId id="2147483768" r:id="rId9"/>
    <p:sldLayoutId id="2147483767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../../../&#1040;&#1085;&#1072;&#1089;&#1090;&#1072;&#1089;&#1080;&#1103;/Desktop/&#1048;&#1058;&#1054;&#1043;/&#1055;&#1088;&#1077;&#1079;&#1077;&#1085;&#1090;&#1072;&#1094;&#1080;&#1103;2.pptx#-1,1,&#1055;&#1088;&#1077;&#1079;&#1077;&#1085;&#1090;&#1072;&#1094;&#1080;&#1103; PowerPoin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../../../&#1040;&#1085;&#1072;&#1089;&#1090;&#1072;&#1089;&#1080;&#1103;/Desktop/&#1048;&#1058;&#1054;&#1043;/&#1055;&#1088;&#1077;&#1079;&#1077;&#1085;&#1090;&#1072;&#1094;&#1080;&#1103;2.pptx#-1,1,&#1055;&#1088;&#1077;&#1079;&#1077;&#1085;&#1090;&#1072;&#1094;&#1080;&#1103; PowerPo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026" y="3114675"/>
            <a:ext cx="80264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142875" y="1089571"/>
            <a:ext cx="90011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перемена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«Наведи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 мыслях – 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увидишь мир другими глазами» </a:t>
            </a:r>
          </a:p>
        </p:txBody>
      </p:sp>
      <p:sp>
        <p:nvSpPr>
          <p:cNvPr id="7" name="Управляющая кнопка: далее 6">
            <a:hlinkClick r:id="rId4" action="ppaction://hlinkpres?slideindex=1&amp;slidetitle=Презентация PowerPoint" highlightClick="1"/>
          </p:cNvPr>
          <p:cNvSpPr/>
          <p:nvPr/>
        </p:nvSpPr>
        <p:spPr>
          <a:xfrm>
            <a:off x="8388350" y="6061075"/>
            <a:ext cx="350838" cy="1698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63" y="0"/>
            <a:ext cx="2077237" cy="1557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1010512" cy="1297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4902200"/>
            <a:ext cx="153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53" y="3529156"/>
            <a:ext cx="4306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Слободянюк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Александр, Герасимов Роман,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Шаркевич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Никита, учащиеся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А класса МБОУ СШ № 36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17970" y="151538"/>
            <a:ext cx="9001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карточка школы</a:t>
            </a: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75" y="0"/>
            <a:ext cx="1672425" cy="1254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7" y="142648"/>
            <a:ext cx="792088" cy="10168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9" y="4310975"/>
            <a:ext cx="5868144" cy="254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33126" y="2702923"/>
            <a:ext cx="2664296" cy="151216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основания школы – </a:t>
            </a:r>
          </a:p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1988 год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t="12075" r="13878" b="21259"/>
          <a:stretch/>
        </p:blipFill>
        <p:spPr>
          <a:xfrm>
            <a:off x="6314211" y="1093547"/>
            <a:ext cx="2837407" cy="310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49" y="1033601"/>
            <a:ext cx="3612922" cy="3223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777024" y="4284670"/>
            <a:ext cx="3366975" cy="2456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году школе присвоено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Героя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</a:t>
            </a:r>
          </a:p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Павла Васильевича Усова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75" y="2831847"/>
            <a:ext cx="1313868" cy="1254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5" y="1159518"/>
            <a:ext cx="1955593" cy="14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75" y="0"/>
            <a:ext cx="1672425" cy="1254319"/>
          </a:xfrm>
          <a:prstGeom prst="rect">
            <a:avLst/>
          </a:prstGeom>
        </p:spPr>
      </p:pic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-180528" y="142648"/>
            <a:ext cx="900112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«Наведи порядок в мыслях –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увидишь мир другими глазами» </a:t>
            </a:r>
          </a:p>
          <a:p>
            <a:pPr algn="ctr"/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7" y="142648"/>
            <a:ext cx="792088" cy="101687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34545324"/>
              </p:ext>
            </p:extLst>
          </p:nvPr>
        </p:nvGraphicFramePr>
        <p:xfrm>
          <a:off x="130737" y="1254319"/>
          <a:ext cx="8695225" cy="5446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750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75" y="0"/>
            <a:ext cx="1672425" cy="1254319"/>
          </a:xfrm>
          <a:prstGeom prst="rect">
            <a:avLst/>
          </a:prstGeom>
        </p:spPr>
      </p:pic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-180528" y="142648"/>
            <a:ext cx="900112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«Наведи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 мыслях –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увидишь мир другими глазами» </a:t>
            </a:r>
          </a:p>
          <a:p>
            <a:pPr algn="ctr"/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7" y="142648"/>
            <a:ext cx="792088" cy="101687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30628830"/>
              </p:ext>
            </p:extLst>
          </p:nvPr>
        </p:nvGraphicFramePr>
        <p:xfrm>
          <a:off x="130737" y="1397000"/>
          <a:ext cx="8833751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872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 r="18626"/>
          <a:stretch/>
        </p:blipFill>
        <p:spPr bwMode="auto">
          <a:xfrm>
            <a:off x="7903028" y="108000"/>
            <a:ext cx="1204685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66043" y="1770982"/>
            <a:ext cx="8695200" cy="4104456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>                                  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214" y="341697"/>
            <a:ext cx="83529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мониторинга на выявление склонности</a:t>
            </a:r>
            <a:b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агрессии и конфликтности</a:t>
            </a:r>
            <a:endParaRPr lang="ru-RU" sz="25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55667663"/>
              </p:ext>
            </p:extLst>
          </p:nvPr>
        </p:nvGraphicFramePr>
        <p:xfrm>
          <a:off x="19855" y="1988840"/>
          <a:ext cx="5076056" cy="460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95732991"/>
              </p:ext>
            </p:extLst>
          </p:nvPr>
        </p:nvGraphicFramePr>
        <p:xfrm>
          <a:off x="4641196" y="1556792"/>
          <a:ext cx="4511549" cy="400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2163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7" y="142648"/>
            <a:ext cx="792088" cy="10168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75" y="0"/>
            <a:ext cx="1672425" cy="1254319"/>
          </a:xfrm>
          <a:prstGeom prst="rect">
            <a:avLst/>
          </a:prstGeom>
        </p:spPr>
      </p:pic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142875" y="140349"/>
            <a:ext cx="900112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комната – место для снятия напряжения, научения методам </a:t>
            </a:r>
            <a:r>
              <a:rPr lang="ru-RU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саморелаксации</a:t>
            </a:r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снятия агрессивности, напряженности, психологического развития  </a:t>
            </a:r>
            <a:endParaRPr lang="ru-RU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7" y="2163238"/>
            <a:ext cx="3612683" cy="2402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63238"/>
            <a:ext cx="3563888" cy="237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9" y="4381670"/>
            <a:ext cx="3013624" cy="226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532942"/>
            <a:ext cx="3250173" cy="2161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6690738" y="4624661"/>
            <a:ext cx="2294444" cy="204129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948264" y="4941168"/>
            <a:ext cx="18722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Вариации сенсорных комнат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-330912" y="118724"/>
            <a:ext cx="90011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участников образовательных 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в реализации инициативы</a:t>
            </a:r>
          </a:p>
          <a:p>
            <a:pPr algn="ctr"/>
            <a:endParaRPr lang="ru-RU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75" y="0"/>
            <a:ext cx="1672425" cy="1254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8724"/>
            <a:ext cx="792088" cy="101687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87611115"/>
              </p:ext>
            </p:extLst>
          </p:nvPr>
        </p:nvGraphicFramePr>
        <p:xfrm>
          <a:off x="251521" y="1397000"/>
          <a:ext cx="856907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72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-180528" y="142648"/>
            <a:ext cx="9001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  <a:p>
            <a:pPr algn="ctr"/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инициативы</a:t>
            </a:r>
            <a:endParaRPr lang="ru-RU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75" y="0"/>
            <a:ext cx="1672425" cy="1254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7" y="142648"/>
            <a:ext cx="792088" cy="101687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97482977"/>
              </p:ext>
            </p:extLst>
          </p:nvPr>
        </p:nvGraphicFramePr>
        <p:xfrm>
          <a:off x="111850" y="1576310"/>
          <a:ext cx="8852638" cy="516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087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026" y="3114675"/>
            <a:ext cx="80264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142875" y="1089571"/>
            <a:ext cx="90011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Большая перемена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инициатива «Наведи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порядок в мыслях –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увидишь мир другими глазами» </a:t>
            </a:r>
          </a:p>
        </p:txBody>
      </p:sp>
      <p:sp>
        <p:nvSpPr>
          <p:cNvPr id="7" name="Управляющая кнопка: далее 6">
            <a:hlinkClick r:id="rId4" action="ppaction://hlinkpres?slideindex=1&amp;slidetitle=Презентация PowerPoint" highlightClick="1"/>
          </p:cNvPr>
          <p:cNvSpPr/>
          <p:nvPr/>
        </p:nvSpPr>
        <p:spPr>
          <a:xfrm>
            <a:off x="8388350" y="6061075"/>
            <a:ext cx="350838" cy="1698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63" y="0"/>
            <a:ext cx="2077237" cy="1557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9"/>
            <a:ext cx="1010512" cy="1297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4902200"/>
            <a:ext cx="1531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Архангельск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53" y="3529156"/>
            <a:ext cx="4306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Слободянюк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Александр, Герасимов Роман,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Шаркевич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Никита, учащиеся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А класса МБОУ СШ № 36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320</Words>
  <Application>Microsoft Office PowerPoint</Application>
  <PresentationFormat>Экран (4:3)</PresentationFormat>
  <Paragraphs>65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Антоновна Швакова</dc:creator>
  <cp:lastModifiedBy>Мария Владимировна Соколова</cp:lastModifiedBy>
  <cp:revision>463</cp:revision>
  <cp:lastPrinted>2020-02-03T10:25:44Z</cp:lastPrinted>
  <dcterms:created xsi:type="dcterms:W3CDTF">2018-09-27T05:40:26Z</dcterms:created>
  <dcterms:modified xsi:type="dcterms:W3CDTF">2020-06-08T12:09:44Z</dcterms:modified>
</cp:coreProperties>
</file>