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8" r:id="rId4"/>
    <p:sldId id="299" r:id="rId5"/>
    <p:sldId id="261" r:id="rId6"/>
    <p:sldId id="288" r:id="rId7"/>
    <p:sldId id="264" r:id="rId8"/>
    <p:sldId id="289" r:id="rId9"/>
    <p:sldId id="290" r:id="rId10"/>
    <p:sldId id="298" r:id="rId11"/>
    <p:sldId id="291" r:id="rId12"/>
    <p:sldId id="292" r:id="rId13"/>
    <p:sldId id="293" r:id="rId14"/>
    <p:sldId id="295" r:id="rId15"/>
    <p:sldId id="296" r:id="rId16"/>
    <p:sldId id="300" r:id="rId17"/>
    <p:sldId id="262" r:id="rId18"/>
    <p:sldId id="263" r:id="rId19"/>
    <p:sldId id="297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C808-4F77-4100-B8FA-EAC01FF0E60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30718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тонкий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лед 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ля презент. тонкий лед\Копия (2) pravilaperexodapol-duvodoem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63" cy="6748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43852" cy="30718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CHS-3"/>
          <p:cNvPicPr/>
          <p:nvPr/>
        </p:nvPicPr>
        <p:blipFill>
          <a:blip r:embed="rId2" cstate="print"/>
          <a:srcRect l="6502" t="12329" r="51265" b="60556"/>
          <a:stretch>
            <a:fillRect/>
          </a:stretch>
        </p:blipFill>
        <p:spPr bwMode="auto">
          <a:xfrm>
            <a:off x="2000232" y="1857364"/>
            <a:ext cx="56436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811691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паникуйте, не делайте резких движений, стабилизируйте дыхание.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Попытайтесь осторожно налечь грудью на край льда и забросить одну, а потом и другую ноги на лед.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Documents and Settings\Admin\Рабочий стол\для презент. тонкий лед\11111111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428625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571900"/>
          </a:xfrm>
        </p:spPr>
        <p:txBody>
          <a:bodyPr/>
          <a:lstStyle/>
          <a:p>
            <a:pPr lvl="0"/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лед выдержал, перекатываясь, медленно ползите к берегу.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Ползите в ту сторону – откуда пришли, ведь лед здесь уже проверен на прочность.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6000" contrast="24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28950"/>
            <a:ext cx="8072494" cy="268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714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Вооружитесь любой длинной палкой, доскою, шестом или веревкою. Можно связать воедино шарфы, ремни или одежду.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ползком, широко расставляя при этом руки и ноги и толкая перед собою спасательные средства, осторожно двигаться по направлению к полынье.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Остановитесь от находящегося в воде человека в нескольких метрах,  бросьте ему веревку, край одежды, подайте палку или шест.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514353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15370" cy="621510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Осторожно вытащите пострадавшего на лед, и вместе ползком выбирайтесь из опасной зоны.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Ползите в ту сторону – откуда пришли.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Доставьте пострадавшего в теплое место. Окажите ему помощь: снимите с него мокрую одежду, энергично разотрите тело (до покраснения кожи) смоченной в спирте или водке суконкой или руками, напоите пострадавшего горячим чаем. Ни в коем случае не давайте пострадавшему алкоголь – в подобных случаях это может привести к летальному исходу.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1537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MCHS-3"/>
          <p:cNvPicPr>
            <a:picLocks noChangeAspect="1" noChangeArrowheads="1"/>
          </p:cNvPicPr>
          <p:nvPr/>
        </p:nvPicPr>
        <p:blipFill>
          <a:blip r:embed="rId2" cstate="print"/>
          <a:srcRect l="5444" t="63200" r="51212" b="8539"/>
          <a:stretch>
            <a:fillRect/>
          </a:stretch>
        </p:blipFill>
        <p:spPr bwMode="auto">
          <a:xfrm>
            <a:off x="214282" y="142852"/>
            <a:ext cx="4180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CHS-3"/>
          <p:cNvPicPr>
            <a:picLocks noChangeAspect="1" noChangeArrowheads="1"/>
          </p:cNvPicPr>
          <p:nvPr/>
        </p:nvPicPr>
        <p:blipFill>
          <a:blip r:embed="rId2" cstate="print"/>
          <a:srcRect l="49852" t="38460" r="6119" b="37057"/>
          <a:stretch>
            <a:fillRect/>
          </a:stretch>
        </p:blipFill>
        <p:spPr bwMode="auto">
          <a:xfrm>
            <a:off x="4429124" y="2428868"/>
            <a:ext cx="4508510" cy="39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-4762" b="67406"/>
          <a:stretch>
            <a:fillRect/>
          </a:stretch>
        </p:blipFill>
        <p:spPr bwMode="auto">
          <a:xfrm>
            <a:off x="1071538" y="4286256"/>
            <a:ext cx="2600620" cy="17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243786" cy="43577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торопитесь выходить на тонкий лед водоемов. Поэтому будьте осторожны и осмотрительны</a:t>
            </a:r>
            <a:r>
              <a:rPr lang="ru-RU" sz="2800" dirty="0" smtClean="0"/>
              <a:t>! </a:t>
            </a:r>
            <a:endParaRPr lang="ru-RU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1027" name="Picture 3" descr="H:\для презент. тонкий лед\рисунки\SDC19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3214710" cy="2411032"/>
          </a:xfrm>
          <a:prstGeom prst="rect">
            <a:avLst/>
          </a:prstGeom>
          <a:noFill/>
        </p:spPr>
      </p:pic>
      <p:pic>
        <p:nvPicPr>
          <p:cNvPr id="1029" name="Picture 5" descr="H:\для презент. тонкий лед\рисунки\Копия SDC19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4" y="4069938"/>
            <a:ext cx="3233762" cy="2425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436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территории города Архангельска по р. Северная Двина и её рукавам даже в зимнее время осуществляется проводка судов – ледовый судовой канал является местом повышенной опасности, переход через него возможен только по специализированным пешеходным ледовым переправам !</a:t>
            </a:r>
            <a:endParaRPr lang="ru-RU" sz="2000" b="1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101 и 112 - универсальный номер спасения, который поддерживается ВСЕМИ БЕЗ ИСКЛЮЧЕНИЯ операторами сотовой связи. По проводному телефону 101 и 112 НЕ ДЕЙСТВУЮТ!  Вызов полиции, скорой и службы газа ведется соответственно по номерам 102, 103 и 104.</a:t>
            </a:r>
            <a:endParaRPr lang="ru-RU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Мухорин\памятки\единый но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643998" cy="63690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Позвонить в Архангельскую областную службу спасения абонентам всех операторов мобильной связи можно по телефону  112 или со стационарного телефона  64-22-66 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Городская служба спасения –      420-112, 420-087,  8-911-67-70-112.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мобильного телефона (все операторы связи)  экстренные службы можно вызвать  по следующим номерам: «101», «102», «103», «104».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2148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дни школьных каникул дети находятся вне стен школы, посещают различные мероприятия, путешествуют с родителями или просто отдыхают, совершая прогулки на свежем воздухе, катаются на лыжах и на санках с гор, играют на прудах и реках.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для презент. тонкий лед\2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4452937" cy="3336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714348" y="336106"/>
            <a:ext cx="7572428" cy="65218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lvl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None/>
            </a:pP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14751"/>
            <a:ext cx="3000396" cy="258905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для презент. тонкий лед\416815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3238500" cy="2571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устьях рек и притоках прочность льда ослаблена. Лед непрочен в местах быстрого течения, бьющих ключей и стоковых вод, а также в районах произрастания водной растительности, вблизи деревьев, кустов и камыша.</a:t>
            </a:r>
          </a:p>
          <a:p>
            <a:endParaRPr lang="ru-RU" dirty="0"/>
          </a:p>
        </p:txBody>
      </p:sp>
      <p:pic>
        <p:nvPicPr>
          <p:cNvPr id="4" name="Рисунок 3" descr="http://whiteschool.narod.ru/zdorov_bez/led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464347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презент. тонкий лед\Копия 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015" y="1714488"/>
            <a:ext cx="9200015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трех дней, 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122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Прочность льда можно определить визуально: лед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цвета – прочный, белого – прочность его в 2 раза меньше, серый, матово-белый или с желтоватым оттенком лед ненадежен.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4620"/>
            <a:ext cx="2500330" cy="3738811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опия 800xp109084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410678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570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Осторожно, тонкий  лед !</vt:lpstr>
      <vt:lpstr>На территории города Архангельска по р. Северная Двина и её рукавам даже в зимнее время осуществляется проводка судов – ледовый судовой канал является местом повышенной опасности, переход через него возможен только по специализированным пешеходным ледовым переправам !</vt:lpstr>
      <vt:lpstr>Слайд 3</vt:lpstr>
      <vt:lpstr>Слайд 4</vt:lpstr>
      <vt:lpstr>Слайд 5</vt:lpstr>
      <vt:lpstr>Слайд 6</vt:lpstr>
      <vt:lpstr>Слайд 7</vt:lpstr>
      <vt:lpstr>Если температура воздуха выше 0 градусов держится более трех дней, то прочность льда снижается на 25%. </vt:lpstr>
      <vt:lpstr>Слайд 9</vt:lpstr>
      <vt:lpstr>Слайд 10</vt:lpstr>
      <vt:lpstr>Если случилась беда! Что делать, если вы провалились в холодную воду:  </vt:lpstr>
      <vt:lpstr>Слайд 12</vt:lpstr>
      <vt:lpstr>Слайд 13</vt:lpstr>
      <vt:lpstr>Вооружитесь любой длинной палкой, доскою, шестом или веревкою. Можно связать воедино шарфы, ремни или одежду. Следует ползком, широко расставляя при этом руки и ноги и толкая перед собою спасательные средства, осторожно двигаться по направлению к полынье. Остановитесь от находящегося в воде человека в нескольких метрах,  бросьте ему веревку, край одежды, подайте палку или шест. </vt:lpstr>
      <vt:lpstr>Слайд 15</vt:lpstr>
      <vt:lpstr>Слайд 16</vt:lpstr>
      <vt:lpstr>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торопитесь выходить на тонкий лед водоемов. Поэтому будьте осторожны и осмотрительны! </vt:lpstr>
      <vt:lpstr>Слайд 18</vt:lpstr>
      <vt:lpstr>Слайд 19</vt:lpstr>
      <vt:lpstr>Слайд 20</vt:lpstr>
      <vt:lpstr>Слайд 21</vt:lpstr>
      <vt:lpstr>Слайд 22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komp-24</cp:lastModifiedBy>
  <cp:revision>32</cp:revision>
  <dcterms:created xsi:type="dcterms:W3CDTF">2009-03-31T08:54:10Z</dcterms:created>
  <dcterms:modified xsi:type="dcterms:W3CDTF">2014-09-25T12:25:31Z</dcterms:modified>
</cp:coreProperties>
</file>