
<file path=[Content_Types].xml><?xml version="1.0" encoding="utf-8"?>
<Types xmlns="http://schemas.openxmlformats.org/package/2006/content-types">
  <Default Extension="png" ContentType="image/png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1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3"/>
  </p:notesMasterIdLst>
  <p:sldIdLst>
    <p:sldId id="256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8" r:id="rId21"/>
    <p:sldId id="279" r:id="rId22"/>
    <p:sldId id="280" r:id="rId23"/>
    <p:sldId id="281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0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FAFF"/>
    <a:srgbClr val="F3F7FB"/>
    <a:srgbClr val="DDF6FF"/>
    <a:srgbClr val="84C6D8"/>
    <a:srgbClr val="0079A4"/>
    <a:srgbClr val="97E4FF"/>
    <a:srgbClr val="003142"/>
    <a:srgbClr val="005776"/>
    <a:srgbClr val="9BE5FF"/>
    <a:srgbClr val="57D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8" autoAdjust="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A15E182-65BC-461D-882D-699236007B0D}" type="doc">
      <dgm:prSet loTypeId="urn:microsoft.com/office/officeart/2005/8/layout/radial6" loCatId="relationship" qsTypeId="urn:microsoft.com/office/officeart/2005/8/quickstyle/simple5" qsCatId="simple" csTypeId="urn:microsoft.com/office/officeart/2005/8/colors/accent5_3" csCatId="accent5" phldr="1"/>
      <dgm:spPr/>
      <dgm:t>
        <a:bodyPr/>
        <a:lstStyle/>
        <a:p>
          <a:endParaRPr lang="ru-RU"/>
        </a:p>
      </dgm:t>
    </dgm:pt>
    <dgm:pt modelId="{F3B48E59-6885-43E0-8979-26D5CEC1A57B}">
      <dgm:prSet phldrT="[Текст]" custT="1"/>
      <dgm:spPr/>
      <dgm:t>
        <a:bodyPr/>
        <a:lstStyle/>
        <a:p>
          <a:r>
            <a:rPr lang="ru-RU" sz="3200" b="1" dirty="0" smtClean="0"/>
            <a:t>ФГОС ДО</a:t>
          </a:r>
          <a:endParaRPr lang="ru-RU" sz="3200" b="1" dirty="0"/>
        </a:p>
      </dgm:t>
    </dgm:pt>
    <dgm:pt modelId="{D24883FE-03ED-43B6-AEBE-A7C734225F9D}" type="parTrans" cxnId="{675845AD-B45B-4482-B61F-B9DEB5EA1150}">
      <dgm:prSet/>
      <dgm:spPr/>
      <dgm:t>
        <a:bodyPr/>
        <a:lstStyle/>
        <a:p>
          <a:endParaRPr lang="ru-RU"/>
        </a:p>
      </dgm:t>
    </dgm:pt>
    <dgm:pt modelId="{36E11C80-8BB8-482E-AA41-53A88407B929}" type="sibTrans" cxnId="{675845AD-B45B-4482-B61F-B9DEB5EA1150}">
      <dgm:prSet/>
      <dgm:spPr/>
      <dgm:t>
        <a:bodyPr/>
        <a:lstStyle/>
        <a:p>
          <a:endParaRPr lang="ru-RU"/>
        </a:p>
      </dgm:t>
    </dgm:pt>
    <dgm:pt modelId="{7F303E25-363F-4860-8BA8-04D59CD89D2C}">
      <dgm:prSet phldrT="[Текст]" custT="1"/>
      <dgm:spPr/>
      <dgm:t>
        <a:bodyPr/>
        <a:lstStyle/>
        <a:p>
          <a:r>
            <a:rPr lang="ru-RU" sz="1600" b="1" smtClean="0"/>
            <a:t>Единство</a:t>
          </a:r>
          <a:endParaRPr lang="ru-RU" sz="1600" b="1" dirty="0"/>
        </a:p>
      </dgm:t>
    </dgm:pt>
    <dgm:pt modelId="{C3E25306-9247-4E9A-839F-0311E29C8512}" type="parTrans" cxnId="{7D0C50AC-26AF-4ECB-A86E-2DD08AA618D6}">
      <dgm:prSet/>
      <dgm:spPr/>
      <dgm:t>
        <a:bodyPr/>
        <a:lstStyle/>
        <a:p>
          <a:endParaRPr lang="ru-RU"/>
        </a:p>
      </dgm:t>
    </dgm:pt>
    <dgm:pt modelId="{45755553-2CE5-4FB4-A72B-2639C5C1C15D}" type="sibTrans" cxnId="{7D0C50AC-26AF-4ECB-A86E-2DD08AA618D6}">
      <dgm:prSet/>
      <dgm:spPr/>
      <dgm:t>
        <a:bodyPr/>
        <a:lstStyle/>
        <a:p>
          <a:endParaRPr lang="ru-RU"/>
        </a:p>
      </dgm:t>
    </dgm:pt>
    <dgm:pt modelId="{D4CEDCBE-6178-4A57-B9F7-CEDA72FBD2B3}">
      <dgm:prSet phldrT="[Текст]" custT="1"/>
      <dgm:spPr/>
      <dgm:t>
        <a:bodyPr/>
        <a:lstStyle/>
        <a:p>
          <a:r>
            <a:rPr lang="ru-RU" sz="1600" b="1" smtClean="0"/>
            <a:t>Преемст-венность</a:t>
          </a:r>
          <a:endParaRPr lang="ru-RU" sz="1600" b="1" dirty="0"/>
        </a:p>
      </dgm:t>
    </dgm:pt>
    <dgm:pt modelId="{718148C7-3439-40CF-92AC-0ACCF7219173}" type="parTrans" cxnId="{96A8F35D-D007-47B5-836E-8A7E1D86AF26}">
      <dgm:prSet/>
      <dgm:spPr/>
      <dgm:t>
        <a:bodyPr/>
        <a:lstStyle/>
        <a:p>
          <a:endParaRPr lang="ru-RU"/>
        </a:p>
      </dgm:t>
    </dgm:pt>
    <dgm:pt modelId="{112CE7AD-D3B4-4AE3-97EB-11065FFFBAA0}" type="sibTrans" cxnId="{96A8F35D-D007-47B5-836E-8A7E1D86AF26}">
      <dgm:prSet/>
      <dgm:spPr/>
      <dgm:t>
        <a:bodyPr/>
        <a:lstStyle/>
        <a:p>
          <a:endParaRPr lang="ru-RU"/>
        </a:p>
      </dgm:t>
    </dgm:pt>
    <dgm:pt modelId="{1C8B63C1-3DFB-40AA-9D21-71B86D3D9C7D}">
      <dgm:prSet phldrT="[Текст]" custT="1"/>
      <dgm:spPr/>
      <dgm:t>
        <a:bodyPr/>
        <a:lstStyle/>
        <a:p>
          <a:r>
            <a:rPr lang="ru-RU" sz="1600" b="1" smtClean="0"/>
            <a:t>Государст-венные гарантии</a:t>
          </a:r>
          <a:endParaRPr lang="ru-RU" sz="1600" b="1" dirty="0"/>
        </a:p>
      </dgm:t>
    </dgm:pt>
    <dgm:pt modelId="{03B333E4-1A1A-4CEE-9646-6AD23862B92F}" type="parTrans" cxnId="{F4F6BE21-4C64-4E63-81A9-6F0F5563E365}">
      <dgm:prSet/>
      <dgm:spPr/>
      <dgm:t>
        <a:bodyPr/>
        <a:lstStyle/>
        <a:p>
          <a:endParaRPr lang="ru-RU"/>
        </a:p>
      </dgm:t>
    </dgm:pt>
    <dgm:pt modelId="{A9018DEB-1712-44D0-B6A5-07B7028976C1}" type="sibTrans" cxnId="{F4F6BE21-4C64-4E63-81A9-6F0F5563E365}">
      <dgm:prSet/>
      <dgm:spPr/>
      <dgm:t>
        <a:bodyPr/>
        <a:lstStyle/>
        <a:p>
          <a:endParaRPr lang="ru-RU"/>
        </a:p>
      </dgm:t>
    </dgm:pt>
    <dgm:pt modelId="{2440B159-8576-4EA4-B881-66D21C3035CE}">
      <dgm:prSet phldrT="[Текст]" custT="1"/>
      <dgm:spPr/>
      <dgm:t>
        <a:bodyPr/>
        <a:lstStyle/>
        <a:p>
          <a:r>
            <a:rPr lang="ru-RU" sz="1600" b="1" smtClean="0"/>
            <a:t>Вариа-тивность</a:t>
          </a:r>
          <a:endParaRPr lang="ru-RU" sz="1600" b="1" dirty="0"/>
        </a:p>
      </dgm:t>
    </dgm:pt>
    <dgm:pt modelId="{C7440241-FFF5-476E-96C1-789412B05E40}" type="parTrans" cxnId="{FC42AF37-8BBE-43AD-8EC0-1229CC5834F2}">
      <dgm:prSet/>
      <dgm:spPr/>
      <dgm:t>
        <a:bodyPr/>
        <a:lstStyle/>
        <a:p>
          <a:endParaRPr lang="ru-RU"/>
        </a:p>
      </dgm:t>
    </dgm:pt>
    <dgm:pt modelId="{C5E461EC-D5AE-4120-9377-58EE74C285D8}" type="sibTrans" cxnId="{FC42AF37-8BBE-43AD-8EC0-1229CC5834F2}">
      <dgm:prSet/>
      <dgm:spPr/>
      <dgm:t>
        <a:bodyPr/>
        <a:lstStyle/>
        <a:p>
          <a:endParaRPr lang="ru-RU"/>
        </a:p>
      </dgm:t>
    </dgm:pt>
    <dgm:pt modelId="{FE815D4B-2C5D-46BF-90A7-A65566428C14}" type="pres">
      <dgm:prSet presAssocID="{1A15E182-65BC-461D-882D-699236007B0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9B5E1EC-8200-4ECE-B001-4AEAEC110BE2}" type="pres">
      <dgm:prSet presAssocID="{F3B48E59-6885-43E0-8979-26D5CEC1A57B}" presName="centerShape" presStyleLbl="node0" presStyleIdx="0" presStyleCnt="1"/>
      <dgm:spPr/>
      <dgm:t>
        <a:bodyPr/>
        <a:lstStyle/>
        <a:p>
          <a:endParaRPr lang="ru-RU"/>
        </a:p>
      </dgm:t>
    </dgm:pt>
    <dgm:pt modelId="{A5D84DD7-EE0A-4183-8C7F-34E223AC6F3B}" type="pres">
      <dgm:prSet presAssocID="{7F303E25-363F-4860-8BA8-04D59CD89D2C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66AF8B-3522-40A9-8306-4242C1C84B33}" type="pres">
      <dgm:prSet presAssocID="{7F303E25-363F-4860-8BA8-04D59CD89D2C}" presName="dummy" presStyleCnt="0"/>
      <dgm:spPr/>
      <dgm:t>
        <a:bodyPr/>
        <a:lstStyle/>
        <a:p>
          <a:endParaRPr lang="ru-RU"/>
        </a:p>
      </dgm:t>
    </dgm:pt>
    <dgm:pt modelId="{65A70274-0F74-4DF9-A3D0-433EF9184C3B}" type="pres">
      <dgm:prSet presAssocID="{45755553-2CE5-4FB4-A72B-2639C5C1C15D}" presName="sibTrans" presStyleLbl="sibTrans2D1" presStyleIdx="0" presStyleCnt="4"/>
      <dgm:spPr/>
      <dgm:t>
        <a:bodyPr/>
        <a:lstStyle/>
        <a:p>
          <a:endParaRPr lang="ru-RU"/>
        </a:p>
      </dgm:t>
    </dgm:pt>
    <dgm:pt modelId="{D4F971A0-A18D-4A05-A916-AC2E76737C6C}" type="pres">
      <dgm:prSet presAssocID="{D4CEDCBE-6178-4A57-B9F7-CEDA72FBD2B3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04A274-A992-40AD-9A46-E1229C535506}" type="pres">
      <dgm:prSet presAssocID="{D4CEDCBE-6178-4A57-B9F7-CEDA72FBD2B3}" presName="dummy" presStyleCnt="0"/>
      <dgm:spPr/>
      <dgm:t>
        <a:bodyPr/>
        <a:lstStyle/>
        <a:p>
          <a:endParaRPr lang="ru-RU"/>
        </a:p>
      </dgm:t>
    </dgm:pt>
    <dgm:pt modelId="{F7EDA9B7-8B97-47F3-AD71-84B355A34421}" type="pres">
      <dgm:prSet presAssocID="{112CE7AD-D3B4-4AE3-97EB-11065FFFBAA0}" presName="sibTrans" presStyleLbl="sibTrans2D1" presStyleIdx="1" presStyleCnt="4"/>
      <dgm:spPr/>
      <dgm:t>
        <a:bodyPr/>
        <a:lstStyle/>
        <a:p>
          <a:endParaRPr lang="ru-RU"/>
        </a:p>
      </dgm:t>
    </dgm:pt>
    <dgm:pt modelId="{E3B820A0-E573-482D-9FD3-3BAA71C53E62}" type="pres">
      <dgm:prSet presAssocID="{1C8B63C1-3DFB-40AA-9D21-71B86D3D9C7D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9ABF22-495D-49CB-9401-7DB7B6168EFD}" type="pres">
      <dgm:prSet presAssocID="{1C8B63C1-3DFB-40AA-9D21-71B86D3D9C7D}" presName="dummy" presStyleCnt="0"/>
      <dgm:spPr/>
      <dgm:t>
        <a:bodyPr/>
        <a:lstStyle/>
        <a:p>
          <a:endParaRPr lang="ru-RU"/>
        </a:p>
      </dgm:t>
    </dgm:pt>
    <dgm:pt modelId="{09FEFF71-7F9D-44C3-A791-11E3A6F5A7AE}" type="pres">
      <dgm:prSet presAssocID="{A9018DEB-1712-44D0-B6A5-07B7028976C1}" presName="sibTrans" presStyleLbl="sibTrans2D1" presStyleIdx="2" presStyleCnt="4"/>
      <dgm:spPr/>
      <dgm:t>
        <a:bodyPr/>
        <a:lstStyle/>
        <a:p>
          <a:endParaRPr lang="ru-RU"/>
        </a:p>
      </dgm:t>
    </dgm:pt>
    <dgm:pt modelId="{12F36E45-9F38-4236-80E4-B7E9D252B709}" type="pres">
      <dgm:prSet presAssocID="{2440B159-8576-4EA4-B881-66D21C3035CE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4BAC93-CC02-4589-88DD-9625EFDE5C98}" type="pres">
      <dgm:prSet presAssocID="{2440B159-8576-4EA4-B881-66D21C3035CE}" presName="dummy" presStyleCnt="0"/>
      <dgm:spPr/>
      <dgm:t>
        <a:bodyPr/>
        <a:lstStyle/>
        <a:p>
          <a:endParaRPr lang="ru-RU"/>
        </a:p>
      </dgm:t>
    </dgm:pt>
    <dgm:pt modelId="{0337CE0C-C901-484D-BF47-46B44C345CD8}" type="pres">
      <dgm:prSet presAssocID="{C5E461EC-D5AE-4120-9377-58EE74C285D8}" presName="sibTrans" presStyleLbl="sibTrans2D1" presStyleIdx="3" presStyleCnt="4"/>
      <dgm:spPr/>
      <dgm:t>
        <a:bodyPr/>
        <a:lstStyle/>
        <a:p>
          <a:endParaRPr lang="ru-RU"/>
        </a:p>
      </dgm:t>
    </dgm:pt>
  </dgm:ptLst>
  <dgm:cxnLst>
    <dgm:cxn modelId="{18B7BAB0-44C4-4877-9A69-F59913C7C184}" type="presOf" srcId="{1C8B63C1-3DFB-40AA-9D21-71B86D3D9C7D}" destId="{E3B820A0-E573-482D-9FD3-3BAA71C53E62}" srcOrd="0" destOrd="0" presId="urn:microsoft.com/office/officeart/2005/8/layout/radial6"/>
    <dgm:cxn modelId="{CFC2D3BA-C93D-4AB2-B796-B8330C8AD863}" type="presOf" srcId="{F3B48E59-6885-43E0-8979-26D5CEC1A57B}" destId="{C9B5E1EC-8200-4ECE-B001-4AEAEC110BE2}" srcOrd="0" destOrd="0" presId="urn:microsoft.com/office/officeart/2005/8/layout/radial6"/>
    <dgm:cxn modelId="{D6DEB095-5C3B-4D03-9B26-0746C7D2243D}" type="presOf" srcId="{A9018DEB-1712-44D0-B6A5-07B7028976C1}" destId="{09FEFF71-7F9D-44C3-A791-11E3A6F5A7AE}" srcOrd="0" destOrd="0" presId="urn:microsoft.com/office/officeart/2005/8/layout/radial6"/>
    <dgm:cxn modelId="{7D0C50AC-26AF-4ECB-A86E-2DD08AA618D6}" srcId="{F3B48E59-6885-43E0-8979-26D5CEC1A57B}" destId="{7F303E25-363F-4860-8BA8-04D59CD89D2C}" srcOrd="0" destOrd="0" parTransId="{C3E25306-9247-4E9A-839F-0311E29C8512}" sibTransId="{45755553-2CE5-4FB4-A72B-2639C5C1C15D}"/>
    <dgm:cxn modelId="{9276C8D2-858E-4403-B0CD-C0F9353BA1B6}" type="presOf" srcId="{D4CEDCBE-6178-4A57-B9F7-CEDA72FBD2B3}" destId="{D4F971A0-A18D-4A05-A916-AC2E76737C6C}" srcOrd="0" destOrd="0" presId="urn:microsoft.com/office/officeart/2005/8/layout/radial6"/>
    <dgm:cxn modelId="{FC42AF37-8BBE-43AD-8EC0-1229CC5834F2}" srcId="{F3B48E59-6885-43E0-8979-26D5CEC1A57B}" destId="{2440B159-8576-4EA4-B881-66D21C3035CE}" srcOrd="3" destOrd="0" parTransId="{C7440241-FFF5-476E-96C1-789412B05E40}" sibTransId="{C5E461EC-D5AE-4120-9377-58EE74C285D8}"/>
    <dgm:cxn modelId="{F4F6BE21-4C64-4E63-81A9-6F0F5563E365}" srcId="{F3B48E59-6885-43E0-8979-26D5CEC1A57B}" destId="{1C8B63C1-3DFB-40AA-9D21-71B86D3D9C7D}" srcOrd="2" destOrd="0" parTransId="{03B333E4-1A1A-4CEE-9646-6AD23862B92F}" sibTransId="{A9018DEB-1712-44D0-B6A5-07B7028976C1}"/>
    <dgm:cxn modelId="{96A8F35D-D007-47B5-836E-8A7E1D86AF26}" srcId="{F3B48E59-6885-43E0-8979-26D5CEC1A57B}" destId="{D4CEDCBE-6178-4A57-B9F7-CEDA72FBD2B3}" srcOrd="1" destOrd="0" parTransId="{718148C7-3439-40CF-92AC-0ACCF7219173}" sibTransId="{112CE7AD-D3B4-4AE3-97EB-11065FFFBAA0}"/>
    <dgm:cxn modelId="{79E292A7-31E2-4F7B-9E35-8D52CA013044}" type="presOf" srcId="{2440B159-8576-4EA4-B881-66D21C3035CE}" destId="{12F36E45-9F38-4236-80E4-B7E9D252B709}" srcOrd="0" destOrd="0" presId="urn:microsoft.com/office/officeart/2005/8/layout/radial6"/>
    <dgm:cxn modelId="{92F43069-BA65-48B8-8407-275808962F6B}" type="presOf" srcId="{1A15E182-65BC-461D-882D-699236007B0D}" destId="{FE815D4B-2C5D-46BF-90A7-A65566428C14}" srcOrd="0" destOrd="0" presId="urn:microsoft.com/office/officeart/2005/8/layout/radial6"/>
    <dgm:cxn modelId="{207EAF06-0FBE-4F34-BCA9-8838D0E6C4BE}" type="presOf" srcId="{112CE7AD-D3B4-4AE3-97EB-11065FFFBAA0}" destId="{F7EDA9B7-8B97-47F3-AD71-84B355A34421}" srcOrd="0" destOrd="0" presId="urn:microsoft.com/office/officeart/2005/8/layout/radial6"/>
    <dgm:cxn modelId="{0AA290E3-6D99-40F2-BE91-DA6DA3BB1538}" type="presOf" srcId="{7F303E25-363F-4860-8BA8-04D59CD89D2C}" destId="{A5D84DD7-EE0A-4183-8C7F-34E223AC6F3B}" srcOrd="0" destOrd="0" presId="urn:microsoft.com/office/officeart/2005/8/layout/radial6"/>
    <dgm:cxn modelId="{F5D9178D-7CE2-4EE9-BAE3-B001BD3FA632}" type="presOf" srcId="{45755553-2CE5-4FB4-A72B-2639C5C1C15D}" destId="{65A70274-0F74-4DF9-A3D0-433EF9184C3B}" srcOrd="0" destOrd="0" presId="urn:microsoft.com/office/officeart/2005/8/layout/radial6"/>
    <dgm:cxn modelId="{675845AD-B45B-4482-B61F-B9DEB5EA1150}" srcId="{1A15E182-65BC-461D-882D-699236007B0D}" destId="{F3B48E59-6885-43E0-8979-26D5CEC1A57B}" srcOrd="0" destOrd="0" parTransId="{D24883FE-03ED-43B6-AEBE-A7C734225F9D}" sibTransId="{36E11C80-8BB8-482E-AA41-53A88407B929}"/>
    <dgm:cxn modelId="{54DD6B2C-7918-45CE-8582-1372BC4DD003}" type="presOf" srcId="{C5E461EC-D5AE-4120-9377-58EE74C285D8}" destId="{0337CE0C-C901-484D-BF47-46B44C345CD8}" srcOrd="0" destOrd="0" presId="urn:microsoft.com/office/officeart/2005/8/layout/radial6"/>
    <dgm:cxn modelId="{A4094C8E-327D-466B-B88B-738EB150D463}" type="presParOf" srcId="{FE815D4B-2C5D-46BF-90A7-A65566428C14}" destId="{C9B5E1EC-8200-4ECE-B001-4AEAEC110BE2}" srcOrd="0" destOrd="0" presId="urn:microsoft.com/office/officeart/2005/8/layout/radial6"/>
    <dgm:cxn modelId="{2BCF2DA3-1AB1-4E42-98EE-77ABB34D94C6}" type="presParOf" srcId="{FE815D4B-2C5D-46BF-90A7-A65566428C14}" destId="{A5D84DD7-EE0A-4183-8C7F-34E223AC6F3B}" srcOrd="1" destOrd="0" presId="urn:microsoft.com/office/officeart/2005/8/layout/radial6"/>
    <dgm:cxn modelId="{2677163E-7575-497D-92C2-E14095B8A465}" type="presParOf" srcId="{FE815D4B-2C5D-46BF-90A7-A65566428C14}" destId="{5366AF8B-3522-40A9-8306-4242C1C84B33}" srcOrd="2" destOrd="0" presId="urn:microsoft.com/office/officeart/2005/8/layout/radial6"/>
    <dgm:cxn modelId="{54E9DA15-7F0D-4D8C-BAD1-0E8AA275435A}" type="presParOf" srcId="{FE815D4B-2C5D-46BF-90A7-A65566428C14}" destId="{65A70274-0F74-4DF9-A3D0-433EF9184C3B}" srcOrd="3" destOrd="0" presId="urn:microsoft.com/office/officeart/2005/8/layout/radial6"/>
    <dgm:cxn modelId="{12676A7D-E48D-4CDD-A573-34164D5F901F}" type="presParOf" srcId="{FE815D4B-2C5D-46BF-90A7-A65566428C14}" destId="{D4F971A0-A18D-4A05-A916-AC2E76737C6C}" srcOrd="4" destOrd="0" presId="urn:microsoft.com/office/officeart/2005/8/layout/radial6"/>
    <dgm:cxn modelId="{F468665B-57E0-4032-820C-EC39324A17F9}" type="presParOf" srcId="{FE815D4B-2C5D-46BF-90A7-A65566428C14}" destId="{B404A274-A992-40AD-9A46-E1229C535506}" srcOrd="5" destOrd="0" presId="urn:microsoft.com/office/officeart/2005/8/layout/radial6"/>
    <dgm:cxn modelId="{D0EC2491-4CF3-403A-ACFA-392F29620965}" type="presParOf" srcId="{FE815D4B-2C5D-46BF-90A7-A65566428C14}" destId="{F7EDA9B7-8B97-47F3-AD71-84B355A34421}" srcOrd="6" destOrd="0" presId="urn:microsoft.com/office/officeart/2005/8/layout/radial6"/>
    <dgm:cxn modelId="{E02CFFD1-891A-4EA3-BA82-5FA9CCC3E310}" type="presParOf" srcId="{FE815D4B-2C5D-46BF-90A7-A65566428C14}" destId="{E3B820A0-E573-482D-9FD3-3BAA71C53E62}" srcOrd="7" destOrd="0" presId="urn:microsoft.com/office/officeart/2005/8/layout/radial6"/>
    <dgm:cxn modelId="{DF6B3D60-39E6-4E38-B0B5-B3292643A885}" type="presParOf" srcId="{FE815D4B-2C5D-46BF-90A7-A65566428C14}" destId="{7D9ABF22-495D-49CB-9401-7DB7B6168EFD}" srcOrd="8" destOrd="0" presId="urn:microsoft.com/office/officeart/2005/8/layout/radial6"/>
    <dgm:cxn modelId="{C8162673-1321-4EEF-8C8A-3870211B54D6}" type="presParOf" srcId="{FE815D4B-2C5D-46BF-90A7-A65566428C14}" destId="{09FEFF71-7F9D-44C3-A791-11E3A6F5A7AE}" srcOrd="9" destOrd="0" presId="urn:microsoft.com/office/officeart/2005/8/layout/radial6"/>
    <dgm:cxn modelId="{8676D4D8-0384-4558-BD2C-F1097346204E}" type="presParOf" srcId="{FE815D4B-2C5D-46BF-90A7-A65566428C14}" destId="{12F36E45-9F38-4236-80E4-B7E9D252B709}" srcOrd="10" destOrd="0" presId="urn:microsoft.com/office/officeart/2005/8/layout/radial6"/>
    <dgm:cxn modelId="{E139DDC4-554B-40E5-8F5F-ADFE64FF9A4B}" type="presParOf" srcId="{FE815D4B-2C5D-46BF-90A7-A65566428C14}" destId="{274BAC93-CC02-4589-88DD-9625EFDE5C98}" srcOrd="11" destOrd="0" presId="urn:microsoft.com/office/officeart/2005/8/layout/radial6"/>
    <dgm:cxn modelId="{CA70BE5F-E40B-4FFE-A328-25186D1E1F7D}" type="presParOf" srcId="{FE815D4B-2C5D-46BF-90A7-A65566428C14}" destId="{0337CE0C-C901-484D-BF47-46B44C345CD8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22B1CFE-A8BC-4D58-9B71-AB9AA97B34E6}" type="doc">
      <dgm:prSet loTypeId="urn:microsoft.com/office/officeart/2005/8/layout/hierarchy3" loCatId="list" qsTypeId="urn:microsoft.com/office/officeart/2005/8/quickstyle/simple1#1" qsCatId="simple" csTypeId="urn:microsoft.com/office/officeart/2005/8/colors/accent5_3" csCatId="accent5" phldr="1"/>
      <dgm:spPr/>
      <dgm:t>
        <a:bodyPr/>
        <a:lstStyle/>
        <a:p>
          <a:endParaRPr lang="ru-RU"/>
        </a:p>
      </dgm:t>
    </dgm:pt>
    <dgm:pt modelId="{9B5EF21B-6097-452A-B23D-AAA2894341A0}">
      <dgm:prSet phldrT="[Текст]" custT="1"/>
      <dgm:spPr/>
      <dgm:t>
        <a:bodyPr/>
        <a:lstStyle/>
        <a:p>
          <a:r>
            <a:rPr lang="ru-RU" sz="3400" dirty="0" smtClean="0"/>
            <a:t>2014 год</a:t>
          </a:r>
          <a:endParaRPr lang="ru-RU" sz="3400" dirty="0"/>
        </a:p>
      </dgm:t>
    </dgm:pt>
    <dgm:pt modelId="{1308D7BA-CB80-4576-8162-F7765C09AAA1}" type="parTrans" cxnId="{FBD77A83-2023-40E4-9EC0-273AB2AD9372}">
      <dgm:prSet/>
      <dgm:spPr/>
      <dgm:t>
        <a:bodyPr/>
        <a:lstStyle/>
        <a:p>
          <a:endParaRPr lang="ru-RU"/>
        </a:p>
      </dgm:t>
    </dgm:pt>
    <dgm:pt modelId="{7CB4F52C-C374-416C-BF01-988C6E7A98A7}" type="sibTrans" cxnId="{FBD77A83-2023-40E4-9EC0-273AB2AD9372}">
      <dgm:prSet/>
      <dgm:spPr/>
      <dgm:t>
        <a:bodyPr/>
        <a:lstStyle/>
        <a:p>
          <a:endParaRPr lang="ru-RU"/>
        </a:p>
      </dgm:t>
    </dgm:pt>
    <dgm:pt modelId="{9454C4D3-82FF-486B-9945-CB680BA7E34D}">
      <dgm:prSet phldrT="[Текст]" custT="1"/>
      <dgm:spPr/>
      <dgm:t>
        <a:bodyPr/>
        <a:lstStyle/>
        <a:p>
          <a:r>
            <a:rPr lang="ru-RU" sz="2600" b="0" dirty="0" smtClean="0"/>
            <a:t>МБДОУ </a:t>
          </a:r>
        </a:p>
        <a:p>
          <a:r>
            <a:rPr lang="ru-RU" sz="2600" b="0" dirty="0" smtClean="0"/>
            <a:t>№ 148</a:t>
          </a:r>
          <a:endParaRPr lang="ru-RU" sz="2600" b="0" dirty="0"/>
        </a:p>
      </dgm:t>
    </dgm:pt>
    <dgm:pt modelId="{F25FBBFF-3CCF-457A-9872-3B8EEF531234}" type="parTrans" cxnId="{15D9628F-4DBF-471F-9B4F-8F60230CE0EC}">
      <dgm:prSet/>
      <dgm:spPr/>
      <dgm:t>
        <a:bodyPr/>
        <a:lstStyle/>
        <a:p>
          <a:endParaRPr lang="ru-RU"/>
        </a:p>
      </dgm:t>
    </dgm:pt>
    <dgm:pt modelId="{5FC72EEE-54B8-4E4D-86CE-3E9616B5104B}" type="sibTrans" cxnId="{15D9628F-4DBF-471F-9B4F-8F60230CE0EC}">
      <dgm:prSet/>
      <dgm:spPr/>
      <dgm:t>
        <a:bodyPr/>
        <a:lstStyle/>
        <a:p>
          <a:endParaRPr lang="ru-RU"/>
        </a:p>
      </dgm:t>
    </dgm:pt>
    <dgm:pt modelId="{4A39E317-7381-4871-84CE-2EBBE9482018}">
      <dgm:prSet phldrT="[Текст]"/>
      <dgm:spPr/>
      <dgm:t>
        <a:bodyPr/>
        <a:lstStyle/>
        <a:p>
          <a:r>
            <a:rPr lang="ru-RU" dirty="0" smtClean="0"/>
            <a:t>МБДОУ </a:t>
          </a:r>
        </a:p>
        <a:p>
          <a:r>
            <a:rPr lang="ru-RU" dirty="0" smtClean="0"/>
            <a:t>№ 174</a:t>
          </a:r>
          <a:endParaRPr lang="ru-RU" dirty="0"/>
        </a:p>
      </dgm:t>
    </dgm:pt>
    <dgm:pt modelId="{5B260BD2-9D97-42C2-9123-98072B5DE433}" type="parTrans" cxnId="{2CF519F4-8B2E-4C73-9DF6-4947527C1203}">
      <dgm:prSet/>
      <dgm:spPr/>
      <dgm:t>
        <a:bodyPr/>
        <a:lstStyle/>
        <a:p>
          <a:endParaRPr lang="ru-RU"/>
        </a:p>
      </dgm:t>
    </dgm:pt>
    <dgm:pt modelId="{95149B4C-B54C-424B-9526-DC32BB1C4506}" type="sibTrans" cxnId="{2CF519F4-8B2E-4C73-9DF6-4947527C1203}">
      <dgm:prSet/>
      <dgm:spPr/>
      <dgm:t>
        <a:bodyPr/>
        <a:lstStyle/>
        <a:p>
          <a:endParaRPr lang="ru-RU"/>
        </a:p>
      </dgm:t>
    </dgm:pt>
    <dgm:pt modelId="{52E2E0B8-D582-4A36-8150-2B22F26F9F60}">
      <dgm:prSet phldrT="[Текст]"/>
      <dgm:spPr/>
      <dgm:t>
        <a:bodyPr/>
        <a:lstStyle/>
        <a:p>
          <a:r>
            <a:rPr lang="ru-RU" dirty="0" smtClean="0"/>
            <a:t>2015 год    </a:t>
          </a:r>
          <a:endParaRPr lang="ru-RU" dirty="0"/>
        </a:p>
      </dgm:t>
    </dgm:pt>
    <dgm:pt modelId="{4AAB1BAE-EB0C-4D6E-813A-EFDA513450A4}" type="parTrans" cxnId="{EA482D30-5425-4B32-9C71-732A43401311}">
      <dgm:prSet/>
      <dgm:spPr/>
      <dgm:t>
        <a:bodyPr/>
        <a:lstStyle/>
        <a:p>
          <a:endParaRPr lang="ru-RU"/>
        </a:p>
      </dgm:t>
    </dgm:pt>
    <dgm:pt modelId="{794083B6-356B-4C95-A11E-270310E8EAD1}" type="sibTrans" cxnId="{EA482D30-5425-4B32-9C71-732A43401311}">
      <dgm:prSet/>
      <dgm:spPr/>
      <dgm:t>
        <a:bodyPr/>
        <a:lstStyle/>
        <a:p>
          <a:endParaRPr lang="ru-RU"/>
        </a:p>
      </dgm:t>
    </dgm:pt>
    <dgm:pt modelId="{6C403730-49EF-43DE-850F-C8A19EEDC947}">
      <dgm:prSet phldrT="[Текст]"/>
      <dgm:spPr/>
      <dgm:t>
        <a:bodyPr/>
        <a:lstStyle/>
        <a:p>
          <a:r>
            <a:rPr lang="ru-RU" dirty="0" smtClean="0"/>
            <a:t>МБДОУ </a:t>
          </a:r>
        </a:p>
        <a:p>
          <a:r>
            <a:rPr lang="ru-RU" dirty="0" smtClean="0"/>
            <a:t>№ 148</a:t>
          </a:r>
          <a:endParaRPr lang="ru-RU" dirty="0"/>
        </a:p>
      </dgm:t>
    </dgm:pt>
    <dgm:pt modelId="{E9B216DC-D7D3-4C44-8086-E69875D3A3D5}" type="parTrans" cxnId="{9652DB1D-5CEE-47D9-A950-E9995B39C6CC}">
      <dgm:prSet/>
      <dgm:spPr/>
      <dgm:t>
        <a:bodyPr/>
        <a:lstStyle/>
        <a:p>
          <a:endParaRPr lang="ru-RU"/>
        </a:p>
      </dgm:t>
    </dgm:pt>
    <dgm:pt modelId="{9366E5B4-D126-440F-BCC5-8B7CE60C6AC0}" type="sibTrans" cxnId="{9652DB1D-5CEE-47D9-A950-E9995B39C6CC}">
      <dgm:prSet/>
      <dgm:spPr/>
      <dgm:t>
        <a:bodyPr/>
        <a:lstStyle/>
        <a:p>
          <a:endParaRPr lang="ru-RU"/>
        </a:p>
      </dgm:t>
    </dgm:pt>
    <dgm:pt modelId="{AC61DA87-6569-4AEA-87E1-C38991EC84F9}">
      <dgm:prSet phldrT="[Текст]"/>
      <dgm:spPr/>
      <dgm:t>
        <a:bodyPr/>
        <a:lstStyle/>
        <a:p>
          <a:r>
            <a:rPr lang="ru-RU" dirty="0" smtClean="0"/>
            <a:t>МБДОУ </a:t>
          </a:r>
        </a:p>
        <a:p>
          <a:r>
            <a:rPr lang="ru-RU" dirty="0" smtClean="0"/>
            <a:t>№ 174</a:t>
          </a:r>
          <a:endParaRPr lang="ru-RU" dirty="0"/>
        </a:p>
      </dgm:t>
    </dgm:pt>
    <dgm:pt modelId="{2450C11F-1FCE-4102-9443-3ECFC75BDC93}" type="parTrans" cxnId="{A4CEE96A-A960-4FCE-B6FA-E56EFB3AC01C}">
      <dgm:prSet/>
      <dgm:spPr/>
      <dgm:t>
        <a:bodyPr/>
        <a:lstStyle/>
        <a:p>
          <a:endParaRPr lang="ru-RU"/>
        </a:p>
      </dgm:t>
    </dgm:pt>
    <dgm:pt modelId="{981631EC-65A4-4B41-8743-7EF8D3393EC0}" type="sibTrans" cxnId="{A4CEE96A-A960-4FCE-B6FA-E56EFB3AC01C}">
      <dgm:prSet/>
      <dgm:spPr/>
      <dgm:t>
        <a:bodyPr/>
        <a:lstStyle/>
        <a:p>
          <a:endParaRPr lang="ru-RU"/>
        </a:p>
      </dgm:t>
    </dgm:pt>
    <dgm:pt modelId="{BABFADD8-78F9-4586-9210-D0CEC556F9D6}">
      <dgm:prSet phldrT="[Текст]"/>
      <dgm:spPr/>
      <dgm:t>
        <a:bodyPr/>
        <a:lstStyle/>
        <a:p>
          <a:r>
            <a:rPr lang="ru-RU" dirty="0" smtClean="0"/>
            <a:t>МБДОУ </a:t>
          </a:r>
        </a:p>
        <a:p>
          <a:r>
            <a:rPr lang="ru-RU" dirty="0" smtClean="0"/>
            <a:t>№ 178</a:t>
          </a:r>
          <a:endParaRPr lang="ru-RU" dirty="0"/>
        </a:p>
      </dgm:t>
    </dgm:pt>
    <dgm:pt modelId="{26D5679D-C733-479E-ABF2-492966D254D4}" type="parTrans" cxnId="{41EC17FF-5BDF-497C-A73A-73CD449E698D}">
      <dgm:prSet/>
      <dgm:spPr/>
      <dgm:t>
        <a:bodyPr/>
        <a:lstStyle/>
        <a:p>
          <a:endParaRPr lang="ru-RU"/>
        </a:p>
      </dgm:t>
    </dgm:pt>
    <dgm:pt modelId="{8A0BB2B5-7A8A-47D9-9A9D-8553B3F28E8F}" type="sibTrans" cxnId="{41EC17FF-5BDF-497C-A73A-73CD449E698D}">
      <dgm:prSet/>
      <dgm:spPr/>
      <dgm:t>
        <a:bodyPr/>
        <a:lstStyle/>
        <a:p>
          <a:endParaRPr lang="ru-RU"/>
        </a:p>
      </dgm:t>
    </dgm:pt>
    <dgm:pt modelId="{5AD5264E-833D-4F84-8DE6-3744B2E04442}">
      <dgm:prSet phldrT="[Текст]"/>
      <dgm:spPr/>
      <dgm:t>
        <a:bodyPr/>
        <a:lstStyle/>
        <a:p>
          <a:r>
            <a:rPr lang="ru-RU" dirty="0" smtClean="0"/>
            <a:t>МАДОУ № 157</a:t>
          </a:r>
          <a:endParaRPr lang="ru-RU" dirty="0"/>
        </a:p>
      </dgm:t>
    </dgm:pt>
    <dgm:pt modelId="{90ECA540-0102-4991-81FE-A99443C44395}" type="parTrans" cxnId="{D19C42B9-C06B-4A91-9E43-A0A70FDEE2CB}">
      <dgm:prSet/>
      <dgm:spPr/>
      <dgm:t>
        <a:bodyPr/>
        <a:lstStyle/>
        <a:p>
          <a:endParaRPr lang="ru-RU"/>
        </a:p>
      </dgm:t>
    </dgm:pt>
    <dgm:pt modelId="{E22971AE-180E-4B2B-85EB-9B30BFCD14F1}" type="sibTrans" cxnId="{D19C42B9-C06B-4A91-9E43-A0A70FDEE2CB}">
      <dgm:prSet/>
      <dgm:spPr/>
      <dgm:t>
        <a:bodyPr/>
        <a:lstStyle/>
        <a:p>
          <a:endParaRPr lang="ru-RU"/>
        </a:p>
      </dgm:t>
    </dgm:pt>
    <dgm:pt modelId="{38321A66-24D7-4A36-9CC5-3D77F127A11A}">
      <dgm:prSet phldrT="[Текст]"/>
      <dgm:spPr/>
      <dgm:t>
        <a:bodyPr/>
        <a:lstStyle/>
        <a:p>
          <a:r>
            <a:rPr lang="ru-RU" smtClean="0"/>
            <a:t>2016 </a:t>
          </a:r>
          <a:r>
            <a:rPr lang="ru-RU" dirty="0" smtClean="0"/>
            <a:t>год    </a:t>
          </a:r>
          <a:endParaRPr lang="ru-RU" dirty="0"/>
        </a:p>
      </dgm:t>
    </dgm:pt>
    <dgm:pt modelId="{94DB91AE-37AA-47C1-AB89-993ABA4B1111}" type="parTrans" cxnId="{5EEA0AFB-C4F1-422B-B387-76A2AFBFD54C}">
      <dgm:prSet/>
      <dgm:spPr/>
      <dgm:t>
        <a:bodyPr/>
        <a:lstStyle/>
        <a:p>
          <a:endParaRPr lang="ru-RU"/>
        </a:p>
      </dgm:t>
    </dgm:pt>
    <dgm:pt modelId="{F176AC69-611E-49EE-A16C-07F63EAF3386}" type="sibTrans" cxnId="{5EEA0AFB-C4F1-422B-B387-76A2AFBFD54C}">
      <dgm:prSet/>
      <dgm:spPr/>
      <dgm:t>
        <a:bodyPr/>
        <a:lstStyle/>
        <a:p>
          <a:endParaRPr lang="ru-RU"/>
        </a:p>
      </dgm:t>
    </dgm:pt>
    <dgm:pt modelId="{44F092EA-4E26-45B8-B358-974272434393}">
      <dgm:prSet phldrT="[Текст]"/>
      <dgm:spPr/>
      <dgm:t>
        <a:bodyPr/>
        <a:lstStyle/>
        <a:p>
          <a:r>
            <a:rPr lang="ru-RU" dirty="0" smtClean="0"/>
            <a:t>МБДОУ </a:t>
          </a:r>
        </a:p>
        <a:p>
          <a:r>
            <a:rPr lang="ru-RU" dirty="0" smtClean="0"/>
            <a:t>№ 148</a:t>
          </a:r>
          <a:endParaRPr lang="ru-RU" dirty="0"/>
        </a:p>
      </dgm:t>
    </dgm:pt>
    <dgm:pt modelId="{6A5B1381-1B84-4183-A305-EAA264BC7D9A}" type="parTrans" cxnId="{E0EAB4CD-5B8F-4D29-A905-73F9BE23723D}">
      <dgm:prSet/>
      <dgm:spPr/>
      <dgm:t>
        <a:bodyPr/>
        <a:lstStyle/>
        <a:p>
          <a:endParaRPr lang="ru-RU"/>
        </a:p>
      </dgm:t>
    </dgm:pt>
    <dgm:pt modelId="{2F02DAC3-D6A2-47BB-9D22-B56AB57EA4D0}" type="sibTrans" cxnId="{E0EAB4CD-5B8F-4D29-A905-73F9BE23723D}">
      <dgm:prSet/>
      <dgm:spPr/>
      <dgm:t>
        <a:bodyPr/>
        <a:lstStyle/>
        <a:p>
          <a:endParaRPr lang="ru-RU"/>
        </a:p>
      </dgm:t>
    </dgm:pt>
    <dgm:pt modelId="{CE04C2AF-CB3F-4DED-931F-6822A4249816}">
      <dgm:prSet phldrT="[Текст]"/>
      <dgm:spPr/>
      <dgm:t>
        <a:bodyPr/>
        <a:lstStyle/>
        <a:p>
          <a:r>
            <a:rPr lang="ru-RU" smtClean="0"/>
            <a:t>МБДОУ </a:t>
          </a:r>
          <a:endParaRPr lang="ru-RU" dirty="0" smtClean="0"/>
        </a:p>
        <a:p>
          <a:r>
            <a:rPr lang="ru-RU" smtClean="0"/>
            <a:t>№ </a:t>
          </a:r>
          <a:r>
            <a:rPr lang="ru-RU" smtClean="0"/>
            <a:t>174</a:t>
          </a:r>
          <a:endParaRPr lang="ru-RU" dirty="0"/>
        </a:p>
      </dgm:t>
    </dgm:pt>
    <dgm:pt modelId="{FF6C8DF5-C596-4B12-9698-CE472F13EDEF}" type="parTrans" cxnId="{B1779AE6-81A4-4DDE-860C-633EFFF0CBFD}">
      <dgm:prSet/>
      <dgm:spPr/>
      <dgm:t>
        <a:bodyPr/>
        <a:lstStyle/>
        <a:p>
          <a:endParaRPr lang="ru-RU"/>
        </a:p>
      </dgm:t>
    </dgm:pt>
    <dgm:pt modelId="{4CBC9181-E498-4F9D-847F-9CBBCD62EB43}" type="sibTrans" cxnId="{B1779AE6-81A4-4DDE-860C-633EFFF0CBFD}">
      <dgm:prSet/>
      <dgm:spPr/>
      <dgm:t>
        <a:bodyPr/>
        <a:lstStyle/>
        <a:p>
          <a:endParaRPr lang="ru-RU"/>
        </a:p>
      </dgm:t>
    </dgm:pt>
    <dgm:pt modelId="{FFF2D9B8-5C72-4087-B7AE-04513649BF24}">
      <dgm:prSet phldrT="[Текст]"/>
      <dgm:spPr/>
      <dgm:t>
        <a:bodyPr/>
        <a:lstStyle/>
        <a:p>
          <a:r>
            <a:rPr lang="ru-RU" dirty="0" smtClean="0"/>
            <a:t>МАДОУ № 157</a:t>
          </a:r>
          <a:endParaRPr lang="ru-RU" dirty="0"/>
        </a:p>
      </dgm:t>
    </dgm:pt>
    <dgm:pt modelId="{97A251A6-B1C1-47A6-AAD4-07F7B62A2032}" type="parTrans" cxnId="{21DEA1CA-6AF7-447B-AF27-1F6FA02A7AB2}">
      <dgm:prSet/>
      <dgm:spPr/>
      <dgm:t>
        <a:bodyPr/>
        <a:lstStyle/>
        <a:p>
          <a:endParaRPr lang="ru-RU"/>
        </a:p>
      </dgm:t>
    </dgm:pt>
    <dgm:pt modelId="{D5BEF042-F62F-4A3C-943E-479BE1488100}" type="sibTrans" cxnId="{21DEA1CA-6AF7-447B-AF27-1F6FA02A7AB2}">
      <dgm:prSet/>
      <dgm:spPr/>
      <dgm:t>
        <a:bodyPr/>
        <a:lstStyle/>
        <a:p>
          <a:endParaRPr lang="ru-RU"/>
        </a:p>
      </dgm:t>
    </dgm:pt>
    <dgm:pt modelId="{8B0E2435-D800-4CA6-A98A-2170046C1848}" type="pres">
      <dgm:prSet presAssocID="{B22B1CFE-A8BC-4D58-9B71-AB9AA97B34E6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9F6BFE9-0AA3-4196-9C54-FF6E0E7A002B}" type="pres">
      <dgm:prSet presAssocID="{9B5EF21B-6097-452A-B23D-AAA2894341A0}" presName="root" presStyleCnt="0"/>
      <dgm:spPr/>
      <dgm:t>
        <a:bodyPr/>
        <a:lstStyle/>
        <a:p>
          <a:endParaRPr lang="ru-RU"/>
        </a:p>
      </dgm:t>
    </dgm:pt>
    <dgm:pt modelId="{6BCF3259-66EC-44DE-A9C9-09D0FF87D83F}" type="pres">
      <dgm:prSet presAssocID="{9B5EF21B-6097-452A-B23D-AAA2894341A0}" presName="rootComposite" presStyleCnt="0"/>
      <dgm:spPr/>
      <dgm:t>
        <a:bodyPr/>
        <a:lstStyle/>
        <a:p>
          <a:endParaRPr lang="ru-RU"/>
        </a:p>
      </dgm:t>
    </dgm:pt>
    <dgm:pt modelId="{58006161-A12D-419A-9205-61793E11225E}" type="pres">
      <dgm:prSet presAssocID="{9B5EF21B-6097-452A-B23D-AAA2894341A0}" presName="rootText" presStyleLbl="node1" presStyleIdx="0" presStyleCnt="3"/>
      <dgm:spPr/>
      <dgm:t>
        <a:bodyPr/>
        <a:lstStyle/>
        <a:p>
          <a:endParaRPr lang="ru-RU"/>
        </a:p>
      </dgm:t>
    </dgm:pt>
    <dgm:pt modelId="{0DF858C2-79BE-4F7E-B3C2-6973841052DE}" type="pres">
      <dgm:prSet presAssocID="{9B5EF21B-6097-452A-B23D-AAA2894341A0}" presName="rootConnector" presStyleLbl="node1" presStyleIdx="0" presStyleCnt="3"/>
      <dgm:spPr/>
      <dgm:t>
        <a:bodyPr/>
        <a:lstStyle/>
        <a:p>
          <a:endParaRPr lang="ru-RU"/>
        </a:p>
      </dgm:t>
    </dgm:pt>
    <dgm:pt modelId="{7168B399-C4CD-447B-96F3-CC30045A7E90}" type="pres">
      <dgm:prSet presAssocID="{9B5EF21B-6097-452A-B23D-AAA2894341A0}" presName="childShape" presStyleCnt="0"/>
      <dgm:spPr/>
      <dgm:t>
        <a:bodyPr/>
        <a:lstStyle/>
        <a:p>
          <a:endParaRPr lang="ru-RU"/>
        </a:p>
      </dgm:t>
    </dgm:pt>
    <dgm:pt modelId="{21B65762-7053-4A98-BC73-480E920C7A05}" type="pres">
      <dgm:prSet presAssocID="{F25FBBFF-3CCF-457A-9872-3B8EEF531234}" presName="Name13" presStyleLbl="parChTrans1D2" presStyleIdx="0" presStyleCnt="9"/>
      <dgm:spPr/>
      <dgm:t>
        <a:bodyPr/>
        <a:lstStyle/>
        <a:p>
          <a:endParaRPr lang="ru-RU"/>
        </a:p>
      </dgm:t>
    </dgm:pt>
    <dgm:pt modelId="{789724D9-892C-4C8E-AFF0-F8F44E87B729}" type="pres">
      <dgm:prSet presAssocID="{9454C4D3-82FF-486B-9945-CB680BA7E34D}" presName="childText" presStyleLbl="bgAcc1" presStyleIdx="0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B09539-AC51-4F12-9545-DD83ACE45C9D}" type="pres">
      <dgm:prSet presAssocID="{5B260BD2-9D97-42C2-9123-98072B5DE433}" presName="Name13" presStyleLbl="parChTrans1D2" presStyleIdx="1" presStyleCnt="9"/>
      <dgm:spPr/>
      <dgm:t>
        <a:bodyPr/>
        <a:lstStyle/>
        <a:p>
          <a:endParaRPr lang="ru-RU"/>
        </a:p>
      </dgm:t>
    </dgm:pt>
    <dgm:pt modelId="{4D5BA00C-3362-4D03-AA81-26B8D7EA0789}" type="pres">
      <dgm:prSet presAssocID="{4A39E317-7381-4871-84CE-2EBBE9482018}" presName="childText" presStyleLbl="bgAcc1" presStyleIdx="1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5B2DDE-2566-49F0-B93B-06822D43157C}" type="pres">
      <dgm:prSet presAssocID="{26D5679D-C733-479E-ABF2-492966D254D4}" presName="Name13" presStyleLbl="parChTrans1D2" presStyleIdx="2" presStyleCnt="9"/>
      <dgm:spPr/>
      <dgm:t>
        <a:bodyPr/>
        <a:lstStyle/>
        <a:p>
          <a:endParaRPr lang="ru-RU"/>
        </a:p>
      </dgm:t>
    </dgm:pt>
    <dgm:pt modelId="{DCC1D854-BAFA-4262-8CF4-2FE36ABF961E}" type="pres">
      <dgm:prSet presAssocID="{BABFADD8-78F9-4586-9210-D0CEC556F9D6}" presName="childText" presStyleLbl="bgAcc1" presStyleIdx="2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476F8E-AC6B-42C2-85D5-04A7B83BFE1E}" type="pres">
      <dgm:prSet presAssocID="{52E2E0B8-D582-4A36-8150-2B22F26F9F60}" presName="root" presStyleCnt="0"/>
      <dgm:spPr/>
      <dgm:t>
        <a:bodyPr/>
        <a:lstStyle/>
        <a:p>
          <a:endParaRPr lang="ru-RU"/>
        </a:p>
      </dgm:t>
    </dgm:pt>
    <dgm:pt modelId="{AD38B8CD-0D38-47AB-8B16-7E07CBB5BD17}" type="pres">
      <dgm:prSet presAssocID="{52E2E0B8-D582-4A36-8150-2B22F26F9F60}" presName="rootComposite" presStyleCnt="0"/>
      <dgm:spPr/>
      <dgm:t>
        <a:bodyPr/>
        <a:lstStyle/>
        <a:p>
          <a:endParaRPr lang="ru-RU"/>
        </a:p>
      </dgm:t>
    </dgm:pt>
    <dgm:pt modelId="{09314443-0E33-4A0C-BD66-634F3895AD9C}" type="pres">
      <dgm:prSet presAssocID="{52E2E0B8-D582-4A36-8150-2B22F26F9F60}" presName="rootText" presStyleLbl="node1" presStyleIdx="1" presStyleCnt="3"/>
      <dgm:spPr/>
      <dgm:t>
        <a:bodyPr/>
        <a:lstStyle/>
        <a:p>
          <a:endParaRPr lang="ru-RU"/>
        </a:p>
      </dgm:t>
    </dgm:pt>
    <dgm:pt modelId="{69D75EA1-BA29-4540-8382-E0B1014C314E}" type="pres">
      <dgm:prSet presAssocID="{52E2E0B8-D582-4A36-8150-2B22F26F9F60}" presName="rootConnector" presStyleLbl="node1" presStyleIdx="1" presStyleCnt="3"/>
      <dgm:spPr/>
      <dgm:t>
        <a:bodyPr/>
        <a:lstStyle/>
        <a:p>
          <a:endParaRPr lang="ru-RU"/>
        </a:p>
      </dgm:t>
    </dgm:pt>
    <dgm:pt modelId="{AF74AF56-CF6B-441C-A2E6-6BA5BB568055}" type="pres">
      <dgm:prSet presAssocID="{52E2E0B8-D582-4A36-8150-2B22F26F9F60}" presName="childShape" presStyleCnt="0"/>
      <dgm:spPr/>
      <dgm:t>
        <a:bodyPr/>
        <a:lstStyle/>
        <a:p>
          <a:endParaRPr lang="ru-RU"/>
        </a:p>
      </dgm:t>
    </dgm:pt>
    <dgm:pt modelId="{344E6314-C376-468B-98E7-46AA6A6E83DD}" type="pres">
      <dgm:prSet presAssocID="{E9B216DC-D7D3-4C44-8086-E69875D3A3D5}" presName="Name13" presStyleLbl="parChTrans1D2" presStyleIdx="3" presStyleCnt="9"/>
      <dgm:spPr/>
      <dgm:t>
        <a:bodyPr/>
        <a:lstStyle/>
        <a:p>
          <a:endParaRPr lang="ru-RU"/>
        </a:p>
      </dgm:t>
    </dgm:pt>
    <dgm:pt modelId="{1574AC29-1B03-49FC-8223-85005F20A656}" type="pres">
      <dgm:prSet presAssocID="{6C403730-49EF-43DE-850F-C8A19EEDC947}" presName="childText" presStyleLbl="bgAcc1" presStyleIdx="3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57DFFF-702F-4808-9E71-C4554DA9C82C}" type="pres">
      <dgm:prSet presAssocID="{2450C11F-1FCE-4102-9443-3ECFC75BDC93}" presName="Name13" presStyleLbl="parChTrans1D2" presStyleIdx="4" presStyleCnt="9"/>
      <dgm:spPr/>
      <dgm:t>
        <a:bodyPr/>
        <a:lstStyle/>
        <a:p>
          <a:endParaRPr lang="ru-RU"/>
        </a:p>
      </dgm:t>
    </dgm:pt>
    <dgm:pt modelId="{5808C74B-983B-415E-A568-674941E91DFA}" type="pres">
      <dgm:prSet presAssocID="{AC61DA87-6569-4AEA-87E1-C38991EC84F9}" presName="childText" presStyleLbl="bgAcc1" presStyleIdx="4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5FB6D3-C064-4A5D-8AAB-438CB9EF7BC0}" type="pres">
      <dgm:prSet presAssocID="{90ECA540-0102-4991-81FE-A99443C44395}" presName="Name13" presStyleLbl="parChTrans1D2" presStyleIdx="5" presStyleCnt="9"/>
      <dgm:spPr/>
      <dgm:t>
        <a:bodyPr/>
        <a:lstStyle/>
        <a:p>
          <a:endParaRPr lang="ru-RU"/>
        </a:p>
      </dgm:t>
    </dgm:pt>
    <dgm:pt modelId="{DA6BED42-257D-4A4F-8C73-D432509BAB98}" type="pres">
      <dgm:prSet presAssocID="{5AD5264E-833D-4F84-8DE6-3744B2E04442}" presName="childText" presStyleLbl="bgAcc1" presStyleIdx="5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51F43C-5D3F-47F0-8BC1-E13094B01767}" type="pres">
      <dgm:prSet presAssocID="{38321A66-24D7-4A36-9CC5-3D77F127A11A}" presName="root" presStyleCnt="0"/>
      <dgm:spPr/>
    </dgm:pt>
    <dgm:pt modelId="{686A1DC4-08C9-4234-ACD7-EE6D4AF9EC46}" type="pres">
      <dgm:prSet presAssocID="{38321A66-24D7-4A36-9CC5-3D77F127A11A}" presName="rootComposite" presStyleCnt="0"/>
      <dgm:spPr/>
    </dgm:pt>
    <dgm:pt modelId="{8F552962-B281-4DB8-889D-57AC57709864}" type="pres">
      <dgm:prSet presAssocID="{38321A66-24D7-4A36-9CC5-3D77F127A11A}" presName="rootText" presStyleLbl="node1" presStyleIdx="2" presStyleCnt="3"/>
      <dgm:spPr/>
      <dgm:t>
        <a:bodyPr/>
        <a:lstStyle/>
        <a:p>
          <a:endParaRPr lang="ru-RU"/>
        </a:p>
      </dgm:t>
    </dgm:pt>
    <dgm:pt modelId="{489AFE19-E9BB-41B1-923B-053B528437CC}" type="pres">
      <dgm:prSet presAssocID="{38321A66-24D7-4A36-9CC5-3D77F127A11A}" presName="rootConnector" presStyleLbl="node1" presStyleIdx="2" presStyleCnt="3"/>
      <dgm:spPr/>
      <dgm:t>
        <a:bodyPr/>
        <a:lstStyle/>
        <a:p>
          <a:endParaRPr lang="ru-RU"/>
        </a:p>
      </dgm:t>
    </dgm:pt>
    <dgm:pt modelId="{A50E8AE6-F0E7-42CD-AAF1-EBA630C159F9}" type="pres">
      <dgm:prSet presAssocID="{38321A66-24D7-4A36-9CC5-3D77F127A11A}" presName="childShape" presStyleCnt="0"/>
      <dgm:spPr/>
    </dgm:pt>
    <dgm:pt modelId="{9487ED33-81CE-4C4C-A413-45F9DE452839}" type="pres">
      <dgm:prSet presAssocID="{6A5B1381-1B84-4183-A305-EAA264BC7D9A}" presName="Name13" presStyleLbl="parChTrans1D2" presStyleIdx="6" presStyleCnt="9"/>
      <dgm:spPr/>
    </dgm:pt>
    <dgm:pt modelId="{749651A6-4546-42BF-BE09-107B491A8BDF}" type="pres">
      <dgm:prSet presAssocID="{44F092EA-4E26-45B8-B358-974272434393}" presName="childText" presStyleLbl="bgAcc1" presStyleIdx="6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534B91-5482-4597-9442-159B8A94DBA8}" type="pres">
      <dgm:prSet presAssocID="{FF6C8DF5-C596-4B12-9698-CE472F13EDEF}" presName="Name13" presStyleLbl="parChTrans1D2" presStyleIdx="7" presStyleCnt="9"/>
      <dgm:spPr/>
    </dgm:pt>
    <dgm:pt modelId="{CBDF7030-E345-494D-B25D-8FDE040B8839}" type="pres">
      <dgm:prSet presAssocID="{CE04C2AF-CB3F-4DED-931F-6822A4249816}" presName="childText" presStyleLbl="bgAcc1" presStyleIdx="7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B87B6F-C494-4BCE-BC67-09DC11CDEC0D}" type="pres">
      <dgm:prSet presAssocID="{97A251A6-B1C1-47A6-AAD4-07F7B62A2032}" presName="Name13" presStyleLbl="parChTrans1D2" presStyleIdx="8" presStyleCnt="9"/>
      <dgm:spPr/>
    </dgm:pt>
    <dgm:pt modelId="{950F0642-C6D5-41EB-90F7-7A0A56568465}" type="pres">
      <dgm:prSet presAssocID="{FFF2D9B8-5C72-4087-B7AE-04513649BF24}" presName="childText" presStyleLbl="bgAcc1" presStyleIdx="8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4CEE96A-A960-4FCE-B6FA-E56EFB3AC01C}" srcId="{52E2E0B8-D582-4A36-8150-2B22F26F9F60}" destId="{AC61DA87-6569-4AEA-87E1-C38991EC84F9}" srcOrd="1" destOrd="0" parTransId="{2450C11F-1FCE-4102-9443-3ECFC75BDC93}" sibTransId="{981631EC-65A4-4B41-8743-7EF8D3393EC0}"/>
    <dgm:cxn modelId="{6B3E0BA8-DB3F-4CDF-8393-5E85AEA996B5}" type="presOf" srcId="{44F092EA-4E26-45B8-B358-974272434393}" destId="{749651A6-4546-42BF-BE09-107B491A8BDF}" srcOrd="0" destOrd="0" presId="urn:microsoft.com/office/officeart/2005/8/layout/hierarchy3"/>
    <dgm:cxn modelId="{B79F0251-6BC8-477F-AE26-7A89B1375745}" type="presOf" srcId="{FF6C8DF5-C596-4B12-9698-CE472F13EDEF}" destId="{02534B91-5482-4597-9442-159B8A94DBA8}" srcOrd="0" destOrd="0" presId="urn:microsoft.com/office/officeart/2005/8/layout/hierarchy3"/>
    <dgm:cxn modelId="{928BD9FD-41CE-4055-88B9-7D08A2E05739}" type="presOf" srcId="{CE04C2AF-CB3F-4DED-931F-6822A4249816}" destId="{CBDF7030-E345-494D-B25D-8FDE040B8839}" srcOrd="0" destOrd="0" presId="urn:microsoft.com/office/officeart/2005/8/layout/hierarchy3"/>
    <dgm:cxn modelId="{09E7E522-510E-4045-82C6-EECA8AE2B3BE}" type="presOf" srcId="{52E2E0B8-D582-4A36-8150-2B22F26F9F60}" destId="{09314443-0E33-4A0C-BD66-634F3895AD9C}" srcOrd="0" destOrd="0" presId="urn:microsoft.com/office/officeart/2005/8/layout/hierarchy3"/>
    <dgm:cxn modelId="{51663ED3-6274-4CD9-83D1-4DF48E26A9B4}" type="presOf" srcId="{90ECA540-0102-4991-81FE-A99443C44395}" destId="{1A5FB6D3-C064-4A5D-8AAB-438CB9EF7BC0}" srcOrd="0" destOrd="0" presId="urn:microsoft.com/office/officeart/2005/8/layout/hierarchy3"/>
    <dgm:cxn modelId="{B1779AE6-81A4-4DDE-860C-633EFFF0CBFD}" srcId="{38321A66-24D7-4A36-9CC5-3D77F127A11A}" destId="{CE04C2AF-CB3F-4DED-931F-6822A4249816}" srcOrd="1" destOrd="0" parTransId="{FF6C8DF5-C596-4B12-9698-CE472F13EDEF}" sibTransId="{4CBC9181-E498-4F9D-847F-9CBBCD62EB43}"/>
    <dgm:cxn modelId="{2CF519F4-8B2E-4C73-9DF6-4947527C1203}" srcId="{9B5EF21B-6097-452A-B23D-AAA2894341A0}" destId="{4A39E317-7381-4871-84CE-2EBBE9482018}" srcOrd="1" destOrd="0" parTransId="{5B260BD2-9D97-42C2-9123-98072B5DE433}" sibTransId="{95149B4C-B54C-424B-9526-DC32BB1C4506}"/>
    <dgm:cxn modelId="{025DBD72-5D10-4C4D-A62C-D5371DD0692C}" type="presOf" srcId="{6C403730-49EF-43DE-850F-C8A19EEDC947}" destId="{1574AC29-1B03-49FC-8223-85005F20A656}" srcOrd="0" destOrd="0" presId="urn:microsoft.com/office/officeart/2005/8/layout/hierarchy3"/>
    <dgm:cxn modelId="{079C4A3D-0E13-4E8C-ACEA-90090C2E56A8}" type="presOf" srcId="{AC61DA87-6569-4AEA-87E1-C38991EC84F9}" destId="{5808C74B-983B-415E-A568-674941E91DFA}" srcOrd="0" destOrd="0" presId="urn:microsoft.com/office/officeart/2005/8/layout/hierarchy3"/>
    <dgm:cxn modelId="{EA482D30-5425-4B32-9C71-732A43401311}" srcId="{B22B1CFE-A8BC-4D58-9B71-AB9AA97B34E6}" destId="{52E2E0B8-D582-4A36-8150-2B22F26F9F60}" srcOrd="1" destOrd="0" parTransId="{4AAB1BAE-EB0C-4D6E-813A-EFDA513450A4}" sibTransId="{794083B6-356B-4C95-A11E-270310E8EAD1}"/>
    <dgm:cxn modelId="{3339F31D-62E7-4550-9E9B-FF65BB417C21}" type="presOf" srcId="{38321A66-24D7-4A36-9CC5-3D77F127A11A}" destId="{489AFE19-E9BB-41B1-923B-053B528437CC}" srcOrd="1" destOrd="0" presId="urn:microsoft.com/office/officeart/2005/8/layout/hierarchy3"/>
    <dgm:cxn modelId="{98124DC6-E796-4ADC-9D34-247D71F3AA4A}" type="presOf" srcId="{BABFADD8-78F9-4586-9210-D0CEC556F9D6}" destId="{DCC1D854-BAFA-4262-8CF4-2FE36ABF961E}" srcOrd="0" destOrd="0" presId="urn:microsoft.com/office/officeart/2005/8/layout/hierarchy3"/>
    <dgm:cxn modelId="{D19C42B9-C06B-4A91-9E43-A0A70FDEE2CB}" srcId="{52E2E0B8-D582-4A36-8150-2B22F26F9F60}" destId="{5AD5264E-833D-4F84-8DE6-3744B2E04442}" srcOrd="2" destOrd="0" parTransId="{90ECA540-0102-4991-81FE-A99443C44395}" sibTransId="{E22971AE-180E-4B2B-85EB-9B30BFCD14F1}"/>
    <dgm:cxn modelId="{6210B8E1-B979-4BB1-A737-190BA3B55420}" type="presOf" srcId="{4A39E317-7381-4871-84CE-2EBBE9482018}" destId="{4D5BA00C-3362-4D03-AA81-26B8D7EA0789}" srcOrd="0" destOrd="0" presId="urn:microsoft.com/office/officeart/2005/8/layout/hierarchy3"/>
    <dgm:cxn modelId="{E0EAB4CD-5B8F-4D29-A905-73F9BE23723D}" srcId="{38321A66-24D7-4A36-9CC5-3D77F127A11A}" destId="{44F092EA-4E26-45B8-B358-974272434393}" srcOrd="0" destOrd="0" parTransId="{6A5B1381-1B84-4183-A305-EAA264BC7D9A}" sibTransId="{2F02DAC3-D6A2-47BB-9D22-B56AB57EA4D0}"/>
    <dgm:cxn modelId="{AB6EF032-F288-4A11-906F-B87ACF7BA72D}" type="presOf" srcId="{9B5EF21B-6097-452A-B23D-AAA2894341A0}" destId="{0DF858C2-79BE-4F7E-B3C2-6973841052DE}" srcOrd="1" destOrd="0" presId="urn:microsoft.com/office/officeart/2005/8/layout/hierarchy3"/>
    <dgm:cxn modelId="{014B4179-B2B1-457A-AE45-F59F1EA27FB9}" type="presOf" srcId="{F25FBBFF-3CCF-457A-9872-3B8EEF531234}" destId="{21B65762-7053-4A98-BC73-480E920C7A05}" srcOrd="0" destOrd="0" presId="urn:microsoft.com/office/officeart/2005/8/layout/hierarchy3"/>
    <dgm:cxn modelId="{D0AFEE36-4482-4E44-A8AC-A69336279856}" type="presOf" srcId="{5AD5264E-833D-4F84-8DE6-3744B2E04442}" destId="{DA6BED42-257D-4A4F-8C73-D432509BAB98}" srcOrd="0" destOrd="0" presId="urn:microsoft.com/office/officeart/2005/8/layout/hierarchy3"/>
    <dgm:cxn modelId="{21DEA1CA-6AF7-447B-AF27-1F6FA02A7AB2}" srcId="{38321A66-24D7-4A36-9CC5-3D77F127A11A}" destId="{FFF2D9B8-5C72-4087-B7AE-04513649BF24}" srcOrd="2" destOrd="0" parTransId="{97A251A6-B1C1-47A6-AAD4-07F7B62A2032}" sibTransId="{D5BEF042-F62F-4A3C-943E-479BE1488100}"/>
    <dgm:cxn modelId="{BADA65A1-D23D-4483-9477-6248140AF2D4}" type="presOf" srcId="{B22B1CFE-A8BC-4D58-9B71-AB9AA97B34E6}" destId="{8B0E2435-D800-4CA6-A98A-2170046C1848}" srcOrd="0" destOrd="0" presId="urn:microsoft.com/office/officeart/2005/8/layout/hierarchy3"/>
    <dgm:cxn modelId="{B00D658A-8F91-4A6A-A5DE-490E808FED1E}" type="presOf" srcId="{FFF2D9B8-5C72-4087-B7AE-04513649BF24}" destId="{950F0642-C6D5-41EB-90F7-7A0A56568465}" srcOrd="0" destOrd="0" presId="urn:microsoft.com/office/officeart/2005/8/layout/hierarchy3"/>
    <dgm:cxn modelId="{5EEA0AFB-C4F1-422B-B387-76A2AFBFD54C}" srcId="{B22B1CFE-A8BC-4D58-9B71-AB9AA97B34E6}" destId="{38321A66-24D7-4A36-9CC5-3D77F127A11A}" srcOrd="2" destOrd="0" parTransId="{94DB91AE-37AA-47C1-AB89-993ABA4B1111}" sibTransId="{F176AC69-611E-49EE-A16C-07F63EAF3386}"/>
    <dgm:cxn modelId="{489E3748-8665-4E0E-8632-10B723354077}" type="presOf" srcId="{E9B216DC-D7D3-4C44-8086-E69875D3A3D5}" destId="{344E6314-C376-468B-98E7-46AA6A6E83DD}" srcOrd="0" destOrd="0" presId="urn:microsoft.com/office/officeart/2005/8/layout/hierarchy3"/>
    <dgm:cxn modelId="{9AC7AE29-8948-4829-B004-0E63372467F3}" type="presOf" srcId="{2450C11F-1FCE-4102-9443-3ECFC75BDC93}" destId="{4E57DFFF-702F-4808-9E71-C4554DA9C82C}" srcOrd="0" destOrd="0" presId="urn:microsoft.com/office/officeart/2005/8/layout/hierarchy3"/>
    <dgm:cxn modelId="{31415B88-5E2D-4E31-82C1-1F4313587264}" type="presOf" srcId="{38321A66-24D7-4A36-9CC5-3D77F127A11A}" destId="{8F552962-B281-4DB8-889D-57AC57709864}" srcOrd="0" destOrd="0" presId="urn:microsoft.com/office/officeart/2005/8/layout/hierarchy3"/>
    <dgm:cxn modelId="{6E353B41-6781-4316-A388-5CD7EB7D37A7}" type="presOf" srcId="{6A5B1381-1B84-4183-A305-EAA264BC7D9A}" destId="{9487ED33-81CE-4C4C-A413-45F9DE452839}" srcOrd="0" destOrd="0" presId="urn:microsoft.com/office/officeart/2005/8/layout/hierarchy3"/>
    <dgm:cxn modelId="{9652DB1D-5CEE-47D9-A950-E9995B39C6CC}" srcId="{52E2E0B8-D582-4A36-8150-2B22F26F9F60}" destId="{6C403730-49EF-43DE-850F-C8A19EEDC947}" srcOrd="0" destOrd="0" parTransId="{E9B216DC-D7D3-4C44-8086-E69875D3A3D5}" sibTransId="{9366E5B4-D126-440F-BCC5-8B7CE60C6AC0}"/>
    <dgm:cxn modelId="{FBD77A83-2023-40E4-9EC0-273AB2AD9372}" srcId="{B22B1CFE-A8BC-4D58-9B71-AB9AA97B34E6}" destId="{9B5EF21B-6097-452A-B23D-AAA2894341A0}" srcOrd="0" destOrd="0" parTransId="{1308D7BA-CB80-4576-8162-F7765C09AAA1}" sibTransId="{7CB4F52C-C374-416C-BF01-988C6E7A98A7}"/>
    <dgm:cxn modelId="{41EC17FF-5BDF-497C-A73A-73CD449E698D}" srcId="{9B5EF21B-6097-452A-B23D-AAA2894341A0}" destId="{BABFADD8-78F9-4586-9210-D0CEC556F9D6}" srcOrd="2" destOrd="0" parTransId="{26D5679D-C733-479E-ABF2-492966D254D4}" sibTransId="{8A0BB2B5-7A8A-47D9-9A9D-8553B3F28E8F}"/>
    <dgm:cxn modelId="{A9B44F5C-0A96-40C1-9EBF-6C43FD5FA563}" type="presOf" srcId="{5B260BD2-9D97-42C2-9123-98072B5DE433}" destId="{A2B09539-AC51-4F12-9545-DD83ACE45C9D}" srcOrd="0" destOrd="0" presId="urn:microsoft.com/office/officeart/2005/8/layout/hierarchy3"/>
    <dgm:cxn modelId="{C3C07385-E8E2-4307-A03D-DA5C1CB8A6A2}" type="presOf" srcId="{9B5EF21B-6097-452A-B23D-AAA2894341A0}" destId="{58006161-A12D-419A-9205-61793E11225E}" srcOrd="0" destOrd="0" presId="urn:microsoft.com/office/officeart/2005/8/layout/hierarchy3"/>
    <dgm:cxn modelId="{236967D9-BABE-4ADC-985D-7D40C62185C2}" type="presOf" srcId="{97A251A6-B1C1-47A6-AAD4-07F7B62A2032}" destId="{23B87B6F-C494-4BCE-BC67-09DC11CDEC0D}" srcOrd="0" destOrd="0" presId="urn:microsoft.com/office/officeart/2005/8/layout/hierarchy3"/>
    <dgm:cxn modelId="{15D9628F-4DBF-471F-9B4F-8F60230CE0EC}" srcId="{9B5EF21B-6097-452A-B23D-AAA2894341A0}" destId="{9454C4D3-82FF-486B-9945-CB680BA7E34D}" srcOrd="0" destOrd="0" parTransId="{F25FBBFF-3CCF-457A-9872-3B8EEF531234}" sibTransId="{5FC72EEE-54B8-4E4D-86CE-3E9616B5104B}"/>
    <dgm:cxn modelId="{CCCF3CCC-70BE-4A90-A281-38B8AFEFE885}" type="presOf" srcId="{26D5679D-C733-479E-ABF2-492966D254D4}" destId="{0B5B2DDE-2566-49F0-B93B-06822D43157C}" srcOrd="0" destOrd="0" presId="urn:microsoft.com/office/officeart/2005/8/layout/hierarchy3"/>
    <dgm:cxn modelId="{5005A059-9967-49CB-9E2E-80C428874C14}" type="presOf" srcId="{52E2E0B8-D582-4A36-8150-2B22F26F9F60}" destId="{69D75EA1-BA29-4540-8382-E0B1014C314E}" srcOrd="1" destOrd="0" presId="urn:microsoft.com/office/officeart/2005/8/layout/hierarchy3"/>
    <dgm:cxn modelId="{40D17B56-BDFF-42BD-BA03-F55D4A9C9F3D}" type="presOf" srcId="{9454C4D3-82FF-486B-9945-CB680BA7E34D}" destId="{789724D9-892C-4C8E-AFF0-F8F44E87B729}" srcOrd="0" destOrd="0" presId="urn:microsoft.com/office/officeart/2005/8/layout/hierarchy3"/>
    <dgm:cxn modelId="{90EB7D66-E6CF-4E53-B898-7723D1B45AE2}" type="presParOf" srcId="{8B0E2435-D800-4CA6-A98A-2170046C1848}" destId="{19F6BFE9-0AA3-4196-9C54-FF6E0E7A002B}" srcOrd="0" destOrd="0" presId="urn:microsoft.com/office/officeart/2005/8/layout/hierarchy3"/>
    <dgm:cxn modelId="{D74940D2-9C71-4801-BDC7-0AD20A458C6B}" type="presParOf" srcId="{19F6BFE9-0AA3-4196-9C54-FF6E0E7A002B}" destId="{6BCF3259-66EC-44DE-A9C9-09D0FF87D83F}" srcOrd="0" destOrd="0" presId="urn:microsoft.com/office/officeart/2005/8/layout/hierarchy3"/>
    <dgm:cxn modelId="{D14D24EF-2713-4D55-B328-A4EEC61D5DE4}" type="presParOf" srcId="{6BCF3259-66EC-44DE-A9C9-09D0FF87D83F}" destId="{58006161-A12D-419A-9205-61793E11225E}" srcOrd="0" destOrd="0" presId="urn:microsoft.com/office/officeart/2005/8/layout/hierarchy3"/>
    <dgm:cxn modelId="{6D75E87B-DE61-418C-9DDC-EA74EB0A88A5}" type="presParOf" srcId="{6BCF3259-66EC-44DE-A9C9-09D0FF87D83F}" destId="{0DF858C2-79BE-4F7E-B3C2-6973841052DE}" srcOrd="1" destOrd="0" presId="urn:microsoft.com/office/officeart/2005/8/layout/hierarchy3"/>
    <dgm:cxn modelId="{FE722DB3-5DA6-4819-A105-175001CAF3F1}" type="presParOf" srcId="{19F6BFE9-0AA3-4196-9C54-FF6E0E7A002B}" destId="{7168B399-C4CD-447B-96F3-CC30045A7E90}" srcOrd="1" destOrd="0" presId="urn:microsoft.com/office/officeart/2005/8/layout/hierarchy3"/>
    <dgm:cxn modelId="{2CD6219A-195A-4270-BF68-5D09C18F5D12}" type="presParOf" srcId="{7168B399-C4CD-447B-96F3-CC30045A7E90}" destId="{21B65762-7053-4A98-BC73-480E920C7A05}" srcOrd="0" destOrd="0" presId="urn:microsoft.com/office/officeart/2005/8/layout/hierarchy3"/>
    <dgm:cxn modelId="{6A02A58E-6CFD-4841-ABCE-AEFAD2A096C3}" type="presParOf" srcId="{7168B399-C4CD-447B-96F3-CC30045A7E90}" destId="{789724D9-892C-4C8E-AFF0-F8F44E87B729}" srcOrd="1" destOrd="0" presId="urn:microsoft.com/office/officeart/2005/8/layout/hierarchy3"/>
    <dgm:cxn modelId="{B53702E2-3773-44E2-9F7C-F1996ED5C8B9}" type="presParOf" srcId="{7168B399-C4CD-447B-96F3-CC30045A7E90}" destId="{A2B09539-AC51-4F12-9545-DD83ACE45C9D}" srcOrd="2" destOrd="0" presId="urn:microsoft.com/office/officeart/2005/8/layout/hierarchy3"/>
    <dgm:cxn modelId="{6B6FE724-764D-4386-88FA-05516961E612}" type="presParOf" srcId="{7168B399-C4CD-447B-96F3-CC30045A7E90}" destId="{4D5BA00C-3362-4D03-AA81-26B8D7EA0789}" srcOrd="3" destOrd="0" presId="urn:microsoft.com/office/officeart/2005/8/layout/hierarchy3"/>
    <dgm:cxn modelId="{025CE86F-D904-4BE2-8105-C0D7ADEB6903}" type="presParOf" srcId="{7168B399-C4CD-447B-96F3-CC30045A7E90}" destId="{0B5B2DDE-2566-49F0-B93B-06822D43157C}" srcOrd="4" destOrd="0" presId="urn:microsoft.com/office/officeart/2005/8/layout/hierarchy3"/>
    <dgm:cxn modelId="{45DA19D0-784F-4E06-8B0D-D6B7E4BF5E59}" type="presParOf" srcId="{7168B399-C4CD-447B-96F3-CC30045A7E90}" destId="{DCC1D854-BAFA-4262-8CF4-2FE36ABF961E}" srcOrd="5" destOrd="0" presId="urn:microsoft.com/office/officeart/2005/8/layout/hierarchy3"/>
    <dgm:cxn modelId="{5CDB0FA8-B126-429F-9399-B3FF4D539A27}" type="presParOf" srcId="{8B0E2435-D800-4CA6-A98A-2170046C1848}" destId="{7C476F8E-AC6B-42C2-85D5-04A7B83BFE1E}" srcOrd="1" destOrd="0" presId="urn:microsoft.com/office/officeart/2005/8/layout/hierarchy3"/>
    <dgm:cxn modelId="{12CF149A-272E-4D8D-B3FB-9B0BC1796055}" type="presParOf" srcId="{7C476F8E-AC6B-42C2-85D5-04A7B83BFE1E}" destId="{AD38B8CD-0D38-47AB-8B16-7E07CBB5BD17}" srcOrd="0" destOrd="0" presId="urn:microsoft.com/office/officeart/2005/8/layout/hierarchy3"/>
    <dgm:cxn modelId="{F2FA51CE-1CCB-4358-9503-4A6E5FDCF47C}" type="presParOf" srcId="{AD38B8CD-0D38-47AB-8B16-7E07CBB5BD17}" destId="{09314443-0E33-4A0C-BD66-634F3895AD9C}" srcOrd="0" destOrd="0" presId="urn:microsoft.com/office/officeart/2005/8/layout/hierarchy3"/>
    <dgm:cxn modelId="{B7AF3889-5072-413B-A828-57989486DAB3}" type="presParOf" srcId="{AD38B8CD-0D38-47AB-8B16-7E07CBB5BD17}" destId="{69D75EA1-BA29-4540-8382-E0B1014C314E}" srcOrd="1" destOrd="0" presId="urn:microsoft.com/office/officeart/2005/8/layout/hierarchy3"/>
    <dgm:cxn modelId="{4E6E0E47-CA86-4E09-9327-66D9D74C92D2}" type="presParOf" srcId="{7C476F8E-AC6B-42C2-85D5-04A7B83BFE1E}" destId="{AF74AF56-CF6B-441C-A2E6-6BA5BB568055}" srcOrd="1" destOrd="0" presId="urn:microsoft.com/office/officeart/2005/8/layout/hierarchy3"/>
    <dgm:cxn modelId="{3C3DDB8C-AB91-4A0E-8AF6-786EF58A5C17}" type="presParOf" srcId="{AF74AF56-CF6B-441C-A2E6-6BA5BB568055}" destId="{344E6314-C376-468B-98E7-46AA6A6E83DD}" srcOrd="0" destOrd="0" presId="urn:microsoft.com/office/officeart/2005/8/layout/hierarchy3"/>
    <dgm:cxn modelId="{73FFDF9D-3DB9-4031-A548-E67D8D0CA08C}" type="presParOf" srcId="{AF74AF56-CF6B-441C-A2E6-6BA5BB568055}" destId="{1574AC29-1B03-49FC-8223-85005F20A656}" srcOrd="1" destOrd="0" presId="urn:microsoft.com/office/officeart/2005/8/layout/hierarchy3"/>
    <dgm:cxn modelId="{657EE8B3-1F33-4B86-977C-7CAD5F06ABD3}" type="presParOf" srcId="{AF74AF56-CF6B-441C-A2E6-6BA5BB568055}" destId="{4E57DFFF-702F-4808-9E71-C4554DA9C82C}" srcOrd="2" destOrd="0" presId="urn:microsoft.com/office/officeart/2005/8/layout/hierarchy3"/>
    <dgm:cxn modelId="{CB490A98-02D7-41F3-A52B-00ED3FBFCED1}" type="presParOf" srcId="{AF74AF56-CF6B-441C-A2E6-6BA5BB568055}" destId="{5808C74B-983B-415E-A568-674941E91DFA}" srcOrd="3" destOrd="0" presId="urn:microsoft.com/office/officeart/2005/8/layout/hierarchy3"/>
    <dgm:cxn modelId="{ADACFD0A-A157-4C53-99B6-75D6AD84D025}" type="presParOf" srcId="{AF74AF56-CF6B-441C-A2E6-6BA5BB568055}" destId="{1A5FB6D3-C064-4A5D-8AAB-438CB9EF7BC0}" srcOrd="4" destOrd="0" presId="urn:microsoft.com/office/officeart/2005/8/layout/hierarchy3"/>
    <dgm:cxn modelId="{7C462FE7-0F37-4D2C-B31E-4D1E3C75C744}" type="presParOf" srcId="{AF74AF56-CF6B-441C-A2E6-6BA5BB568055}" destId="{DA6BED42-257D-4A4F-8C73-D432509BAB98}" srcOrd="5" destOrd="0" presId="urn:microsoft.com/office/officeart/2005/8/layout/hierarchy3"/>
    <dgm:cxn modelId="{85493850-30F9-4DFC-AAD7-404A50094C10}" type="presParOf" srcId="{8B0E2435-D800-4CA6-A98A-2170046C1848}" destId="{5151F43C-5D3F-47F0-8BC1-E13094B01767}" srcOrd="2" destOrd="0" presId="urn:microsoft.com/office/officeart/2005/8/layout/hierarchy3"/>
    <dgm:cxn modelId="{76D603DC-7AA8-4556-B4B0-6D8C93058284}" type="presParOf" srcId="{5151F43C-5D3F-47F0-8BC1-E13094B01767}" destId="{686A1DC4-08C9-4234-ACD7-EE6D4AF9EC46}" srcOrd="0" destOrd="0" presId="urn:microsoft.com/office/officeart/2005/8/layout/hierarchy3"/>
    <dgm:cxn modelId="{778E4962-021B-4FEE-B5B7-8BDF6EF9507D}" type="presParOf" srcId="{686A1DC4-08C9-4234-ACD7-EE6D4AF9EC46}" destId="{8F552962-B281-4DB8-889D-57AC57709864}" srcOrd="0" destOrd="0" presId="urn:microsoft.com/office/officeart/2005/8/layout/hierarchy3"/>
    <dgm:cxn modelId="{9223B2D3-86B4-4DBB-A4BF-185C6C7C0369}" type="presParOf" srcId="{686A1DC4-08C9-4234-ACD7-EE6D4AF9EC46}" destId="{489AFE19-E9BB-41B1-923B-053B528437CC}" srcOrd="1" destOrd="0" presId="urn:microsoft.com/office/officeart/2005/8/layout/hierarchy3"/>
    <dgm:cxn modelId="{C52A2EDA-0336-49EE-A752-BD07B821FBD2}" type="presParOf" srcId="{5151F43C-5D3F-47F0-8BC1-E13094B01767}" destId="{A50E8AE6-F0E7-42CD-AAF1-EBA630C159F9}" srcOrd="1" destOrd="0" presId="urn:microsoft.com/office/officeart/2005/8/layout/hierarchy3"/>
    <dgm:cxn modelId="{2D450659-3565-42F9-87E1-EEF3ACAF4615}" type="presParOf" srcId="{A50E8AE6-F0E7-42CD-AAF1-EBA630C159F9}" destId="{9487ED33-81CE-4C4C-A413-45F9DE452839}" srcOrd="0" destOrd="0" presId="urn:microsoft.com/office/officeart/2005/8/layout/hierarchy3"/>
    <dgm:cxn modelId="{E084B49A-4E3B-4BC4-A2EC-8F87F757A690}" type="presParOf" srcId="{A50E8AE6-F0E7-42CD-AAF1-EBA630C159F9}" destId="{749651A6-4546-42BF-BE09-107B491A8BDF}" srcOrd="1" destOrd="0" presId="urn:microsoft.com/office/officeart/2005/8/layout/hierarchy3"/>
    <dgm:cxn modelId="{ED009963-B8E9-4592-9AAA-A3FE9EBB9C3F}" type="presParOf" srcId="{A50E8AE6-F0E7-42CD-AAF1-EBA630C159F9}" destId="{02534B91-5482-4597-9442-159B8A94DBA8}" srcOrd="2" destOrd="0" presId="urn:microsoft.com/office/officeart/2005/8/layout/hierarchy3"/>
    <dgm:cxn modelId="{B7A6F746-A1B2-4E0B-A64B-50F24AFFE7E2}" type="presParOf" srcId="{A50E8AE6-F0E7-42CD-AAF1-EBA630C159F9}" destId="{CBDF7030-E345-494D-B25D-8FDE040B8839}" srcOrd="3" destOrd="0" presId="urn:microsoft.com/office/officeart/2005/8/layout/hierarchy3"/>
    <dgm:cxn modelId="{6D1572B1-853E-4A3B-AE76-FD01999ED741}" type="presParOf" srcId="{A50E8AE6-F0E7-42CD-AAF1-EBA630C159F9}" destId="{23B87B6F-C494-4BCE-BC67-09DC11CDEC0D}" srcOrd="4" destOrd="0" presId="urn:microsoft.com/office/officeart/2005/8/layout/hierarchy3"/>
    <dgm:cxn modelId="{E93B5E6D-B2B2-4A06-9E6F-EFFE71D6904A}" type="presParOf" srcId="{A50E8AE6-F0E7-42CD-AAF1-EBA630C159F9}" destId="{950F0642-C6D5-41EB-90F7-7A0A56568465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FD9F961-A364-414E-8CD8-AA58A49D4EA7}" type="doc">
      <dgm:prSet loTypeId="urn:microsoft.com/office/officeart/2005/8/layout/list1" loCatId="list" qsTypeId="urn:microsoft.com/office/officeart/2005/8/quickstyle/simple1#2" qsCatId="simple" csTypeId="urn:microsoft.com/office/officeart/2005/8/colors/accent5_4" csCatId="accent5" phldr="1"/>
      <dgm:spPr/>
      <dgm:t>
        <a:bodyPr/>
        <a:lstStyle/>
        <a:p>
          <a:endParaRPr lang="ru-RU"/>
        </a:p>
      </dgm:t>
    </dgm:pt>
    <dgm:pt modelId="{B32ED921-B9BA-4FA1-B452-3A742B6DBE9C}">
      <dgm:prSet phldrT="[Текст]"/>
      <dgm:spPr/>
      <dgm:t>
        <a:bodyPr/>
        <a:lstStyle/>
        <a:p>
          <a:r>
            <a:rPr lang="ru-RU" dirty="0" smtClean="0"/>
            <a:t>МБДОУ Детский сад № 148 </a:t>
          </a:r>
          <a:endParaRPr lang="ru-RU" dirty="0"/>
        </a:p>
      </dgm:t>
    </dgm:pt>
    <dgm:pt modelId="{6FF7A70A-3A01-479C-8B27-DF8F078E75BA}" type="parTrans" cxnId="{3469F436-1C49-413B-A11E-2AE2C58580BE}">
      <dgm:prSet/>
      <dgm:spPr/>
      <dgm:t>
        <a:bodyPr/>
        <a:lstStyle/>
        <a:p>
          <a:endParaRPr lang="ru-RU"/>
        </a:p>
      </dgm:t>
    </dgm:pt>
    <dgm:pt modelId="{9861B452-1EAA-43DA-BD96-DC337BB2DFBF}" type="sibTrans" cxnId="{3469F436-1C49-413B-A11E-2AE2C58580BE}">
      <dgm:prSet/>
      <dgm:spPr/>
      <dgm:t>
        <a:bodyPr/>
        <a:lstStyle/>
        <a:p>
          <a:endParaRPr lang="ru-RU"/>
        </a:p>
      </dgm:t>
    </dgm:pt>
    <dgm:pt modelId="{EAE6603E-3B67-4DD0-85C0-486CA8FA2D0C}">
      <dgm:prSet phldrT="[Текст]"/>
      <dgm:spPr/>
      <dgm:t>
        <a:bodyPr/>
        <a:lstStyle/>
        <a:p>
          <a:r>
            <a:rPr lang="ru-RU" dirty="0" smtClean="0"/>
            <a:t>МБДОУ Детский сад № 174</a:t>
          </a:r>
          <a:endParaRPr lang="ru-RU" dirty="0"/>
        </a:p>
      </dgm:t>
    </dgm:pt>
    <dgm:pt modelId="{F7A3976C-8DFD-4223-B1CB-DDBADDE74D99}" type="parTrans" cxnId="{9BD9B865-66A3-47BD-8B3A-9ECDD6ADC16B}">
      <dgm:prSet/>
      <dgm:spPr/>
      <dgm:t>
        <a:bodyPr/>
        <a:lstStyle/>
        <a:p>
          <a:endParaRPr lang="ru-RU"/>
        </a:p>
      </dgm:t>
    </dgm:pt>
    <dgm:pt modelId="{C29548BD-DEB8-4ABF-889C-5AFF33B6C8C2}" type="sibTrans" cxnId="{9BD9B865-66A3-47BD-8B3A-9ECDD6ADC16B}">
      <dgm:prSet/>
      <dgm:spPr/>
      <dgm:t>
        <a:bodyPr/>
        <a:lstStyle/>
        <a:p>
          <a:endParaRPr lang="ru-RU"/>
        </a:p>
      </dgm:t>
    </dgm:pt>
    <dgm:pt modelId="{1B604652-17A8-4FC2-9800-6677B6EBC26D}">
      <dgm:prSet phldrT="[Текст]"/>
      <dgm:spPr/>
      <dgm:t>
        <a:bodyPr/>
        <a:lstStyle/>
        <a:p>
          <a:r>
            <a:rPr lang="ru-RU" dirty="0" smtClean="0"/>
            <a:t>МАДОУ </a:t>
          </a:r>
          <a:r>
            <a:rPr lang="ru-RU" dirty="0" smtClean="0"/>
            <a:t>Детский сад № </a:t>
          </a:r>
          <a:r>
            <a:rPr lang="ru-RU" dirty="0" smtClean="0"/>
            <a:t>157</a:t>
          </a:r>
          <a:endParaRPr lang="ru-RU" dirty="0"/>
        </a:p>
      </dgm:t>
    </dgm:pt>
    <dgm:pt modelId="{A8405D1A-6323-4693-9494-52892F82900C}" type="parTrans" cxnId="{73EECD0F-0A85-4C86-AB26-D7887752A79B}">
      <dgm:prSet/>
      <dgm:spPr/>
      <dgm:t>
        <a:bodyPr/>
        <a:lstStyle/>
        <a:p>
          <a:endParaRPr lang="ru-RU"/>
        </a:p>
      </dgm:t>
    </dgm:pt>
    <dgm:pt modelId="{D8B44C63-4A1D-44EA-AD22-EB036582BB42}" type="sibTrans" cxnId="{73EECD0F-0A85-4C86-AB26-D7887752A79B}">
      <dgm:prSet/>
      <dgm:spPr/>
      <dgm:t>
        <a:bodyPr/>
        <a:lstStyle/>
        <a:p>
          <a:endParaRPr lang="ru-RU"/>
        </a:p>
      </dgm:t>
    </dgm:pt>
    <dgm:pt modelId="{5B6EE9C4-8A02-485C-BBE8-49B381EB118E}">
      <dgm:prSet/>
      <dgm:spPr/>
      <dgm:t>
        <a:bodyPr/>
        <a:lstStyle/>
        <a:p>
          <a:pPr algn="just"/>
          <a:r>
            <a:rPr lang="ru-RU" dirty="0" smtClean="0"/>
            <a:t>"Процесс организации художественно – эстетического развития детей дошкольного возраста в условиях введения ФГОС ДО"</a:t>
          </a:r>
          <a:endParaRPr lang="ru-RU" dirty="0"/>
        </a:p>
      </dgm:t>
    </dgm:pt>
    <dgm:pt modelId="{36A5C308-AABD-43D5-97A3-8222A533BFA1}" type="parTrans" cxnId="{E156AE4D-F46A-47E6-BBD8-78E671850DE1}">
      <dgm:prSet/>
      <dgm:spPr/>
      <dgm:t>
        <a:bodyPr/>
        <a:lstStyle/>
        <a:p>
          <a:endParaRPr lang="ru-RU"/>
        </a:p>
      </dgm:t>
    </dgm:pt>
    <dgm:pt modelId="{CA391CAA-1482-4A96-AC55-47B966E5037E}" type="sibTrans" cxnId="{E156AE4D-F46A-47E6-BBD8-78E671850DE1}">
      <dgm:prSet/>
      <dgm:spPr/>
      <dgm:t>
        <a:bodyPr/>
        <a:lstStyle/>
        <a:p>
          <a:endParaRPr lang="ru-RU"/>
        </a:p>
      </dgm:t>
    </dgm:pt>
    <dgm:pt modelId="{D0C3F23E-23B2-476D-BFA2-BD595486DA43}">
      <dgm:prSet/>
      <dgm:spPr/>
      <dgm:t>
        <a:bodyPr/>
        <a:lstStyle/>
        <a:p>
          <a:pPr algn="just"/>
          <a:r>
            <a:rPr lang="ru-RU" dirty="0" smtClean="0"/>
            <a:t>"Методическое сопровождение педагогов в ДОУ на пути перехода к ФГОС ДО"</a:t>
          </a:r>
          <a:endParaRPr lang="ru-RU" dirty="0"/>
        </a:p>
      </dgm:t>
    </dgm:pt>
    <dgm:pt modelId="{237D064A-5861-4670-9B91-211133EAFEE3}" type="parTrans" cxnId="{ECC32DC6-F1A0-4D9E-8136-45E60C292660}">
      <dgm:prSet/>
      <dgm:spPr/>
      <dgm:t>
        <a:bodyPr/>
        <a:lstStyle/>
        <a:p>
          <a:endParaRPr lang="ru-RU"/>
        </a:p>
      </dgm:t>
    </dgm:pt>
    <dgm:pt modelId="{5218089C-5C20-426B-B34D-4A5E36283479}" type="sibTrans" cxnId="{ECC32DC6-F1A0-4D9E-8136-45E60C292660}">
      <dgm:prSet/>
      <dgm:spPr/>
      <dgm:t>
        <a:bodyPr/>
        <a:lstStyle/>
        <a:p>
          <a:endParaRPr lang="ru-RU"/>
        </a:p>
      </dgm:t>
    </dgm:pt>
    <dgm:pt modelId="{2E209E48-A38F-4D73-8FB5-362E38D4A77C}">
      <dgm:prSet/>
      <dgm:spPr/>
      <dgm:t>
        <a:bodyPr/>
        <a:lstStyle/>
        <a:p>
          <a:pPr algn="just"/>
          <a:r>
            <a:rPr lang="ru-RU" dirty="0" smtClean="0"/>
            <a:t>"Развивающая предметно – пространственная среда в соответствии с требованиями ФГОС ДО"</a:t>
          </a:r>
          <a:endParaRPr lang="ru-RU" dirty="0"/>
        </a:p>
      </dgm:t>
    </dgm:pt>
    <dgm:pt modelId="{9A90839C-7467-44BC-AFA5-1D7F3324788E}" type="parTrans" cxnId="{C41E0CF4-010C-45BA-B352-E5770CEADEA4}">
      <dgm:prSet/>
      <dgm:spPr/>
      <dgm:t>
        <a:bodyPr/>
        <a:lstStyle/>
        <a:p>
          <a:endParaRPr lang="ru-RU"/>
        </a:p>
      </dgm:t>
    </dgm:pt>
    <dgm:pt modelId="{40637B83-C8D0-4900-81D2-E17888D11713}" type="sibTrans" cxnId="{C41E0CF4-010C-45BA-B352-E5770CEADEA4}">
      <dgm:prSet/>
      <dgm:spPr/>
      <dgm:t>
        <a:bodyPr/>
        <a:lstStyle/>
        <a:p>
          <a:endParaRPr lang="ru-RU"/>
        </a:p>
      </dgm:t>
    </dgm:pt>
    <dgm:pt modelId="{C6619FF2-C159-484C-B157-692FFBBC1841}" type="pres">
      <dgm:prSet presAssocID="{1FD9F961-A364-414E-8CD8-AA58A49D4EA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C9D358B-63C6-45B1-AA48-76C9BEC3B84B}" type="pres">
      <dgm:prSet presAssocID="{B32ED921-B9BA-4FA1-B452-3A742B6DBE9C}" presName="parentLin" presStyleCnt="0"/>
      <dgm:spPr/>
      <dgm:t>
        <a:bodyPr/>
        <a:lstStyle/>
        <a:p>
          <a:endParaRPr lang="ru-RU"/>
        </a:p>
      </dgm:t>
    </dgm:pt>
    <dgm:pt modelId="{8DC6E2AC-5992-4270-9E1A-4EE60112F1BB}" type="pres">
      <dgm:prSet presAssocID="{B32ED921-B9BA-4FA1-B452-3A742B6DBE9C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F582021C-FE70-4D4A-8962-1CE9B88D320A}" type="pres">
      <dgm:prSet presAssocID="{B32ED921-B9BA-4FA1-B452-3A742B6DBE9C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867835-87BB-4A3B-BBAE-8FDA8F83910A}" type="pres">
      <dgm:prSet presAssocID="{B32ED921-B9BA-4FA1-B452-3A742B6DBE9C}" presName="negativeSpace" presStyleCnt="0"/>
      <dgm:spPr/>
      <dgm:t>
        <a:bodyPr/>
        <a:lstStyle/>
        <a:p>
          <a:endParaRPr lang="ru-RU"/>
        </a:p>
      </dgm:t>
    </dgm:pt>
    <dgm:pt modelId="{8705B576-1863-489A-AFE4-A2A7453D4E71}" type="pres">
      <dgm:prSet presAssocID="{B32ED921-B9BA-4FA1-B452-3A742B6DBE9C}" presName="childText" presStyleLbl="conFgAcc1" presStyleIdx="0" presStyleCnt="3" custLinFactNeighborX="126" custLinFactNeighborY="3344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F0D7D6-46D3-4D0E-9FB3-9B71CCB295FF}" type="pres">
      <dgm:prSet presAssocID="{9861B452-1EAA-43DA-BD96-DC337BB2DFBF}" presName="spaceBetweenRectangles" presStyleCnt="0"/>
      <dgm:spPr/>
      <dgm:t>
        <a:bodyPr/>
        <a:lstStyle/>
        <a:p>
          <a:endParaRPr lang="ru-RU"/>
        </a:p>
      </dgm:t>
    </dgm:pt>
    <dgm:pt modelId="{1790DECF-FF54-4A26-824A-5B7EB8E47966}" type="pres">
      <dgm:prSet presAssocID="{EAE6603E-3B67-4DD0-85C0-486CA8FA2D0C}" presName="parentLin" presStyleCnt="0"/>
      <dgm:spPr/>
      <dgm:t>
        <a:bodyPr/>
        <a:lstStyle/>
        <a:p>
          <a:endParaRPr lang="ru-RU"/>
        </a:p>
      </dgm:t>
    </dgm:pt>
    <dgm:pt modelId="{8D0E474B-DFD1-4B3D-82B9-5DF3FB8FAD57}" type="pres">
      <dgm:prSet presAssocID="{EAE6603E-3B67-4DD0-85C0-486CA8FA2D0C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DF304D87-912F-488C-927F-7568465FE050}" type="pres">
      <dgm:prSet presAssocID="{EAE6603E-3B67-4DD0-85C0-486CA8FA2D0C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6C5596-43AD-4628-BB74-16782F94EA7C}" type="pres">
      <dgm:prSet presAssocID="{EAE6603E-3B67-4DD0-85C0-486CA8FA2D0C}" presName="negativeSpace" presStyleCnt="0"/>
      <dgm:spPr/>
      <dgm:t>
        <a:bodyPr/>
        <a:lstStyle/>
        <a:p>
          <a:endParaRPr lang="ru-RU"/>
        </a:p>
      </dgm:t>
    </dgm:pt>
    <dgm:pt modelId="{F8796349-7D8C-4CF1-B8C7-1E6DBC825460}" type="pres">
      <dgm:prSet presAssocID="{EAE6603E-3B67-4DD0-85C0-486CA8FA2D0C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DB14F6-153D-4F56-90C6-E5B8111B1E99}" type="pres">
      <dgm:prSet presAssocID="{C29548BD-DEB8-4ABF-889C-5AFF33B6C8C2}" presName="spaceBetweenRectangles" presStyleCnt="0"/>
      <dgm:spPr/>
      <dgm:t>
        <a:bodyPr/>
        <a:lstStyle/>
        <a:p>
          <a:endParaRPr lang="ru-RU"/>
        </a:p>
      </dgm:t>
    </dgm:pt>
    <dgm:pt modelId="{4F182598-6A04-42DF-AB11-25B472135C86}" type="pres">
      <dgm:prSet presAssocID="{1B604652-17A8-4FC2-9800-6677B6EBC26D}" presName="parentLin" presStyleCnt="0"/>
      <dgm:spPr/>
      <dgm:t>
        <a:bodyPr/>
        <a:lstStyle/>
        <a:p>
          <a:endParaRPr lang="ru-RU"/>
        </a:p>
      </dgm:t>
    </dgm:pt>
    <dgm:pt modelId="{010E9039-8591-4C18-A502-75B00906B73F}" type="pres">
      <dgm:prSet presAssocID="{1B604652-17A8-4FC2-9800-6677B6EBC26D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6BC0FC2D-FE98-43AF-84DE-3E070C5FA8A7}" type="pres">
      <dgm:prSet presAssocID="{1B604652-17A8-4FC2-9800-6677B6EBC26D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EC5CBC-0FBA-49D0-8BD5-CBD23D9913EF}" type="pres">
      <dgm:prSet presAssocID="{1B604652-17A8-4FC2-9800-6677B6EBC26D}" presName="negativeSpace" presStyleCnt="0"/>
      <dgm:spPr/>
      <dgm:t>
        <a:bodyPr/>
        <a:lstStyle/>
        <a:p>
          <a:endParaRPr lang="ru-RU"/>
        </a:p>
      </dgm:t>
    </dgm:pt>
    <dgm:pt modelId="{28A27EB9-D690-4331-8C59-E2478FC64744}" type="pres">
      <dgm:prSet presAssocID="{1B604652-17A8-4FC2-9800-6677B6EBC26D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469F436-1C49-413B-A11E-2AE2C58580BE}" srcId="{1FD9F961-A364-414E-8CD8-AA58A49D4EA7}" destId="{B32ED921-B9BA-4FA1-B452-3A742B6DBE9C}" srcOrd="0" destOrd="0" parTransId="{6FF7A70A-3A01-479C-8B27-DF8F078E75BA}" sibTransId="{9861B452-1EAA-43DA-BD96-DC337BB2DFBF}"/>
    <dgm:cxn modelId="{2D869BDC-4222-4131-A6A4-805A23413A92}" type="presOf" srcId="{1B604652-17A8-4FC2-9800-6677B6EBC26D}" destId="{6BC0FC2D-FE98-43AF-84DE-3E070C5FA8A7}" srcOrd="1" destOrd="0" presId="urn:microsoft.com/office/officeart/2005/8/layout/list1"/>
    <dgm:cxn modelId="{D8A970F9-8F51-482E-8E15-11D91425BEF6}" type="presOf" srcId="{D0C3F23E-23B2-476D-BFA2-BD595486DA43}" destId="{F8796349-7D8C-4CF1-B8C7-1E6DBC825460}" srcOrd="0" destOrd="0" presId="urn:microsoft.com/office/officeart/2005/8/layout/list1"/>
    <dgm:cxn modelId="{9BD9B865-66A3-47BD-8B3A-9ECDD6ADC16B}" srcId="{1FD9F961-A364-414E-8CD8-AA58A49D4EA7}" destId="{EAE6603E-3B67-4DD0-85C0-486CA8FA2D0C}" srcOrd="1" destOrd="0" parTransId="{F7A3976C-8DFD-4223-B1CB-DDBADDE74D99}" sibTransId="{C29548BD-DEB8-4ABF-889C-5AFF33B6C8C2}"/>
    <dgm:cxn modelId="{80E22825-63CA-47EF-9034-2663DE3EC04A}" type="presOf" srcId="{B32ED921-B9BA-4FA1-B452-3A742B6DBE9C}" destId="{8DC6E2AC-5992-4270-9E1A-4EE60112F1BB}" srcOrd="0" destOrd="0" presId="urn:microsoft.com/office/officeart/2005/8/layout/list1"/>
    <dgm:cxn modelId="{C593FC56-499E-4D81-99ED-D6E9A28FB01F}" type="presOf" srcId="{1B604652-17A8-4FC2-9800-6677B6EBC26D}" destId="{010E9039-8591-4C18-A502-75B00906B73F}" srcOrd="0" destOrd="0" presId="urn:microsoft.com/office/officeart/2005/8/layout/list1"/>
    <dgm:cxn modelId="{405C0222-D413-4F80-92C7-11562D7BE2A5}" type="presOf" srcId="{1FD9F961-A364-414E-8CD8-AA58A49D4EA7}" destId="{C6619FF2-C159-484C-B157-692FFBBC1841}" srcOrd="0" destOrd="0" presId="urn:microsoft.com/office/officeart/2005/8/layout/list1"/>
    <dgm:cxn modelId="{C41E0CF4-010C-45BA-B352-E5770CEADEA4}" srcId="{1B604652-17A8-4FC2-9800-6677B6EBC26D}" destId="{2E209E48-A38F-4D73-8FB5-362E38D4A77C}" srcOrd="0" destOrd="0" parTransId="{9A90839C-7467-44BC-AFA5-1D7F3324788E}" sibTransId="{40637B83-C8D0-4900-81D2-E17888D11713}"/>
    <dgm:cxn modelId="{73EECD0F-0A85-4C86-AB26-D7887752A79B}" srcId="{1FD9F961-A364-414E-8CD8-AA58A49D4EA7}" destId="{1B604652-17A8-4FC2-9800-6677B6EBC26D}" srcOrd="2" destOrd="0" parTransId="{A8405D1A-6323-4693-9494-52892F82900C}" sibTransId="{D8B44C63-4A1D-44EA-AD22-EB036582BB42}"/>
    <dgm:cxn modelId="{6798D9F8-6EF7-4528-A5DE-3B0375CCD59B}" type="presOf" srcId="{EAE6603E-3B67-4DD0-85C0-486CA8FA2D0C}" destId="{DF304D87-912F-488C-927F-7568465FE050}" srcOrd="1" destOrd="0" presId="urn:microsoft.com/office/officeart/2005/8/layout/list1"/>
    <dgm:cxn modelId="{49FD0CE6-3A20-4DEA-81E8-4D0CDEB559F3}" type="presOf" srcId="{EAE6603E-3B67-4DD0-85C0-486CA8FA2D0C}" destId="{8D0E474B-DFD1-4B3D-82B9-5DF3FB8FAD57}" srcOrd="0" destOrd="0" presId="urn:microsoft.com/office/officeart/2005/8/layout/list1"/>
    <dgm:cxn modelId="{ECC32DC6-F1A0-4D9E-8136-45E60C292660}" srcId="{EAE6603E-3B67-4DD0-85C0-486CA8FA2D0C}" destId="{D0C3F23E-23B2-476D-BFA2-BD595486DA43}" srcOrd="0" destOrd="0" parTransId="{237D064A-5861-4670-9B91-211133EAFEE3}" sibTransId="{5218089C-5C20-426B-B34D-4A5E36283479}"/>
    <dgm:cxn modelId="{C0159D25-416D-416B-A61F-D36068549BCF}" type="presOf" srcId="{B32ED921-B9BA-4FA1-B452-3A742B6DBE9C}" destId="{F582021C-FE70-4D4A-8962-1CE9B88D320A}" srcOrd="1" destOrd="0" presId="urn:microsoft.com/office/officeart/2005/8/layout/list1"/>
    <dgm:cxn modelId="{75B98D7F-840B-484E-BF21-9BFA8566CDD9}" type="presOf" srcId="{2E209E48-A38F-4D73-8FB5-362E38D4A77C}" destId="{28A27EB9-D690-4331-8C59-E2478FC64744}" srcOrd="0" destOrd="0" presId="urn:microsoft.com/office/officeart/2005/8/layout/list1"/>
    <dgm:cxn modelId="{E156AE4D-F46A-47E6-BBD8-78E671850DE1}" srcId="{B32ED921-B9BA-4FA1-B452-3A742B6DBE9C}" destId="{5B6EE9C4-8A02-485C-BBE8-49B381EB118E}" srcOrd="0" destOrd="0" parTransId="{36A5C308-AABD-43D5-97A3-8222A533BFA1}" sibTransId="{CA391CAA-1482-4A96-AC55-47B966E5037E}"/>
    <dgm:cxn modelId="{4E8314B1-8963-4569-B735-037A849B9D91}" type="presOf" srcId="{5B6EE9C4-8A02-485C-BBE8-49B381EB118E}" destId="{8705B576-1863-489A-AFE4-A2A7453D4E71}" srcOrd="0" destOrd="0" presId="urn:microsoft.com/office/officeart/2005/8/layout/list1"/>
    <dgm:cxn modelId="{A1849248-9A68-47B5-9307-E0C2B5F9919E}" type="presParOf" srcId="{C6619FF2-C159-484C-B157-692FFBBC1841}" destId="{AC9D358B-63C6-45B1-AA48-76C9BEC3B84B}" srcOrd="0" destOrd="0" presId="urn:microsoft.com/office/officeart/2005/8/layout/list1"/>
    <dgm:cxn modelId="{FBC16273-64CA-4834-A1F7-6D005F986D53}" type="presParOf" srcId="{AC9D358B-63C6-45B1-AA48-76C9BEC3B84B}" destId="{8DC6E2AC-5992-4270-9E1A-4EE60112F1BB}" srcOrd="0" destOrd="0" presId="urn:microsoft.com/office/officeart/2005/8/layout/list1"/>
    <dgm:cxn modelId="{10F43AFC-2AD7-45D3-BCF2-9C54BA70B467}" type="presParOf" srcId="{AC9D358B-63C6-45B1-AA48-76C9BEC3B84B}" destId="{F582021C-FE70-4D4A-8962-1CE9B88D320A}" srcOrd="1" destOrd="0" presId="urn:microsoft.com/office/officeart/2005/8/layout/list1"/>
    <dgm:cxn modelId="{315A2A77-7C03-431C-A44A-BF89A89647C8}" type="presParOf" srcId="{C6619FF2-C159-484C-B157-692FFBBC1841}" destId="{DD867835-87BB-4A3B-BBAE-8FDA8F83910A}" srcOrd="1" destOrd="0" presId="urn:microsoft.com/office/officeart/2005/8/layout/list1"/>
    <dgm:cxn modelId="{AB1DEDA4-9058-4D37-B407-D30F6D97EDD5}" type="presParOf" srcId="{C6619FF2-C159-484C-B157-692FFBBC1841}" destId="{8705B576-1863-489A-AFE4-A2A7453D4E71}" srcOrd="2" destOrd="0" presId="urn:microsoft.com/office/officeart/2005/8/layout/list1"/>
    <dgm:cxn modelId="{9AD10496-D7E1-4A8E-BADB-E704792522B7}" type="presParOf" srcId="{C6619FF2-C159-484C-B157-692FFBBC1841}" destId="{E6F0D7D6-46D3-4D0E-9FB3-9B71CCB295FF}" srcOrd="3" destOrd="0" presId="urn:microsoft.com/office/officeart/2005/8/layout/list1"/>
    <dgm:cxn modelId="{59A7B61C-C937-4FB2-BD76-63EB49E2F397}" type="presParOf" srcId="{C6619FF2-C159-484C-B157-692FFBBC1841}" destId="{1790DECF-FF54-4A26-824A-5B7EB8E47966}" srcOrd="4" destOrd="0" presId="urn:microsoft.com/office/officeart/2005/8/layout/list1"/>
    <dgm:cxn modelId="{7137D554-A4B8-4BA9-9A7F-85E7C174A5D8}" type="presParOf" srcId="{1790DECF-FF54-4A26-824A-5B7EB8E47966}" destId="{8D0E474B-DFD1-4B3D-82B9-5DF3FB8FAD57}" srcOrd="0" destOrd="0" presId="urn:microsoft.com/office/officeart/2005/8/layout/list1"/>
    <dgm:cxn modelId="{595BC870-8932-486E-BC50-B0079F2B8149}" type="presParOf" srcId="{1790DECF-FF54-4A26-824A-5B7EB8E47966}" destId="{DF304D87-912F-488C-927F-7568465FE050}" srcOrd="1" destOrd="0" presId="urn:microsoft.com/office/officeart/2005/8/layout/list1"/>
    <dgm:cxn modelId="{246AF9C7-B3F8-4523-90BB-8B5616F0DF74}" type="presParOf" srcId="{C6619FF2-C159-484C-B157-692FFBBC1841}" destId="{3E6C5596-43AD-4628-BB74-16782F94EA7C}" srcOrd="5" destOrd="0" presId="urn:microsoft.com/office/officeart/2005/8/layout/list1"/>
    <dgm:cxn modelId="{AB3A1185-900F-41F0-98BC-80655F609339}" type="presParOf" srcId="{C6619FF2-C159-484C-B157-692FFBBC1841}" destId="{F8796349-7D8C-4CF1-B8C7-1E6DBC825460}" srcOrd="6" destOrd="0" presId="urn:microsoft.com/office/officeart/2005/8/layout/list1"/>
    <dgm:cxn modelId="{AEB0B05A-5AF9-4558-9F98-BFA9287738C2}" type="presParOf" srcId="{C6619FF2-C159-484C-B157-692FFBBC1841}" destId="{2EDB14F6-153D-4F56-90C6-E5B8111B1E99}" srcOrd="7" destOrd="0" presId="urn:microsoft.com/office/officeart/2005/8/layout/list1"/>
    <dgm:cxn modelId="{A8FD5E78-6801-4363-9B8D-19F7B8AC88BB}" type="presParOf" srcId="{C6619FF2-C159-484C-B157-692FFBBC1841}" destId="{4F182598-6A04-42DF-AB11-25B472135C86}" srcOrd="8" destOrd="0" presId="urn:microsoft.com/office/officeart/2005/8/layout/list1"/>
    <dgm:cxn modelId="{985F1559-D1FC-4FE1-8512-6A14CB59F1B2}" type="presParOf" srcId="{4F182598-6A04-42DF-AB11-25B472135C86}" destId="{010E9039-8591-4C18-A502-75B00906B73F}" srcOrd="0" destOrd="0" presId="urn:microsoft.com/office/officeart/2005/8/layout/list1"/>
    <dgm:cxn modelId="{71D740FD-44A7-4514-B33C-4237075E2AA4}" type="presParOf" srcId="{4F182598-6A04-42DF-AB11-25B472135C86}" destId="{6BC0FC2D-FE98-43AF-84DE-3E070C5FA8A7}" srcOrd="1" destOrd="0" presId="urn:microsoft.com/office/officeart/2005/8/layout/list1"/>
    <dgm:cxn modelId="{0693C37C-BE45-4478-AF6E-98D22047F024}" type="presParOf" srcId="{C6619FF2-C159-484C-B157-692FFBBC1841}" destId="{D3EC5CBC-0FBA-49D0-8BD5-CBD23D9913EF}" srcOrd="9" destOrd="0" presId="urn:microsoft.com/office/officeart/2005/8/layout/list1"/>
    <dgm:cxn modelId="{5622FE32-2D44-4CE4-90BD-836CA3B678D9}" type="presParOf" srcId="{C6619FF2-C159-484C-B157-692FFBBC1841}" destId="{28A27EB9-D690-4331-8C59-E2478FC64744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37CE0C-C901-484D-BF47-46B44C345CD8}">
      <dsp:nvSpPr>
        <dsp:cNvPr id="0" name=""/>
        <dsp:cNvSpPr/>
      </dsp:nvSpPr>
      <dsp:spPr>
        <a:xfrm>
          <a:off x="2827731" y="605463"/>
          <a:ext cx="4045657" cy="4045657"/>
        </a:xfrm>
        <a:prstGeom prst="blockArc">
          <a:avLst>
            <a:gd name="adj1" fmla="val 10800000"/>
            <a:gd name="adj2" fmla="val 16200000"/>
            <a:gd name="adj3" fmla="val 4638"/>
          </a:avLst>
        </a:prstGeom>
        <a:gradFill rotWithShape="0">
          <a:gsLst>
            <a:gs pos="0">
              <a:schemeClr val="accent5">
                <a:shade val="90000"/>
                <a:hueOff val="205290"/>
                <a:satOff val="-3828"/>
                <a:lumOff val="22874"/>
                <a:alphaOff val="0"/>
                <a:shade val="51000"/>
                <a:satMod val="130000"/>
              </a:schemeClr>
            </a:gs>
            <a:gs pos="80000">
              <a:schemeClr val="accent5">
                <a:shade val="90000"/>
                <a:hueOff val="205290"/>
                <a:satOff val="-3828"/>
                <a:lumOff val="22874"/>
                <a:alphaOff val="0"/>
                <a:shade val="93000"/>
                <a:satMod val="130000"/>
              </a:schemeClr>
            </a:gs>
            <a:gs pos="100000">
              <a:schemeClr val="accent5">
                <a:shade val="90000"/>
                <a:hueOff val="205290"/>
                <a:satOff val="-3828"/>
                <a:lumOff val="2287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9FEFF71-7F9D-44C3-A791-11E3A6F5A7AE}">
      <dsp:nvSpPr>
        <dsp:cNvPr id="0" name=""/>
        <dsp:cNvSpPr/>
      </dsp:nvSpPr>
      <dsp:spPr>
        <a:xfrm>
          <a:off x="2827731" y="605463"/>
          <a:ext cx="4045657" cy="4045657"/>
        </a:xfrm>
        <a:prstGeom prst="blockArc">
          <a:avLst>
            <a:gd name="adj1" fmla="val 5400000"/>
            <a:gd name="adj2" fmla="val 10800000"/>
            <a:gd name="adj3" fmla="val 4638"/>
          </a:avLst>
        </a:prstGeom>
        <a:gradFill rotWithShape="0">
          <a:gsLst>
            <a:gs pos="0">
              <a:schemeClr val="accent5">
                <a:shade val="90000"/>
                <a:hueOff val="136860"/>
                <a:satOff val="-2552"/>
                <a:lumOff val="15249"/>
                <a:alphaOff val="0"/>
                <a:shade val="51000"/>
                <a:satMod val="130000"/>
              </a:schemeClr>
            </a:gs>
            <a:gs pos="80000">
              <a:schemeClr val="accent5">
                <a:shade val="90000"/>
                <a:hueOff val="136860"/>
                <a:satOff val="-2552"/>
                <a:lumOff val="15249"/>
                <a:alphaOff val="0"/>
                <a:shade val="93000"/>
                <a:satMod val="130000"/>
              </a:schemeClr>
            </a:gs>
            <a:gs pos="100000">
              <a:schemeClr val="accent5">
                <a:shade val="90000"/>
                <a:hueOff val="136860"/>
                <a:satOff val="-2552"/>
                <a:lumOff val="1524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7EDA9B7-8B97-47F3-AD71-84B355A34421}">
      <dsp:nvSpPr>
        <dsp:cNvPr id="0" name=""/>
        <dsp:cNvSpPr/>
      </dsp:nvSpPr>
      <dsp:spPr>
        <a:xfrm>
          <a:off x="2827731" y="605463"/>
          <a:ext cx="4045657" cy="4045657"/>
        </a:xfrm>
        <a:prstGeom prst="blockArc">
          <a:avLst>
            <a:gd name="adj1" fmla="val 0"/>
            <a:gd name="adj2" fmla="val 5400000"/>
            <a:gd name="adj3" fmla="val 4638"/>
          </a:avLst>
        </a:prstGeom>
        <a:gradFill rotWithShape="0">
          <a:gsLst>
            <a:gs pos="0">
              <a:schemeClr val="accent5">
                <a:shade val="90000"/>
                <a:hueOff val="68430"/>
                <a:satOff val="-1276"/>
                <a:lumOff val="7625"/>
                <a:alphaOff val="0"/>
                <a:shade val="51000"/>
                <a:satMod val="130000"/>
              </a:schemeClr>
            </a:gs>
            <a:gs pos="80000">
              <a:schemeClr val="accent5">
                <a:shade val="90000"/>
                <a:hueOff val="68430"/>
                <a:satOff val="-1276"/>
                <a:lumOff val="7625"/>
                <a:alphaOff val="0"/>
                <a:shade val="93000"/>
                <a:satMod val="130000"/>
              </a:schemeClr>
            </a:gs>
            <a:gs pos="100000">
              <a:schemeClr val="accent5">
                <a:shade val="90000"/>
                <a:hueOff val="68430"/>
                <a:satOff val="-1276"/>
                <a:lumOff val="762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5A70274-0F74-4DF9-A3D0-433EF9184C3B}">
      <dsp:nvSpPr>
        <dsp:cNvPr id="0" name=""/>
        <dsp:cNvSpPr/>
      </dsp:nvSpPr>
      <dsp:spPr>
        <a:xfrm>
          <a:off x="2827731" y="605463"/>
          <a:ext cx="4045657" cy="4045657"/>
        </a:xfrm>
        <a:prstGeom prst="blockArc">
          <a:avLst>
            <a:gd name="adj1" fmla="val 16200000"/>
            <a:gd name="adj2" fmla="val 0"/>
            <a:gd name="adj3" fmla="val 4638"/>
          </a:avLst>
        </a:prstGeom>
        <a:gradFill rotWithShape="0">
          <a:gsLst>
            <a:gs pos="0">
              <a:schemeClr val="accent5">
                <a:shade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shade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shade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C9B5E1EC-8200-4ECE-B001-4AEAEC110BE2}">
      <dsp:nvSpPr>
        <dsp:cNvPr id="0" name=""/>
        <dsp:cNvSpPr/>
      </dsp:nvSpPr>
      <dsp:spPr>
        <a:xfrm>
          <a:off x="3919764" y="1697496"/>
          <a:ext cx="1861591" cy="1861591"/>
        </a:xfrm>
        <a:prstGeom prst="ellipse">
          <a:avLst/>
        </a:prstGeom>
        <a:gradFill rotWithShape="0">
          <a:gsLst>
            <a:gs pos="0">
              <a:schemeClr val="accent5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smtClean="0"/>
            <a:t>ФГОС ДО</a:t>
          </a:r>
          <a:endParaRPr lang="ru-RU" sz="3200" b="1" kern="1200" dirty="0"/>
        </a:p>
      </dsp:txBody>
      <dsp:txXfrm>
        <a:off x="4192388" y="1970120"/>
        <a:ext cx="1316343" cy="1316343"/>
      </dsp:txXfrm>
    </dsp:sp>
    <dsp:sp modelId="{A5D84DD7-EE0A-4183-8C7F-34E223AC6F3B}">
      <dsp:nvSpPr>
        <dsp:cNvPr id="0" name=""/>
        <dsp:cNvSpPr/>
      </dsp:nvSpPr>
      <dsp:spPr>
        <a:xfrm>
          <a:off x="4199002" y="818"/>
          <a:ext cx="1303114" cy="1303114"/>
        </a:xfrm>
        <a:prstGeom prst="ellipse">
          <a:avLst/>
        </a:prstGeom>
        <a:gradFill rotWithShape="0">
          <a:gsLst>
            <a:gs pos="0">
              <a:schemeClr val="accent5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smtClean="0"/>
            <a:t>Единство</a:t>
          </a:r>
          <a:endParaRPr lang="ru-RU" sz="1600" b="1" kern="1200" dirty="0"/>
        </a:p>
      </dsp:txBody>
      <dsp:txXfrm>
        <a:off x="4389839" y="191655"/>
        <a:ext cx="921440" cy="921440"/>
      </dsp:txXfrm>
    </dsp:sp>
    <dsp:sp modelId="{D4F971A0-A18D-4A05-A916-AC2E76737C6C}">
      <dsp:nvSpPr>
        <dsp:cNvPr id="0" name=""/>
        <dsp:cNvSpPr/>
      </dsp:nvSpPr>
      <dsp:spPr>
        <a:xfrm>
          <a:off x="6174919" y="1976734"/>
          <a:ext cx="1303114" cy="1303114"/>
        </a:xfrm>
        <a:prstGeom prst="ellipse">
          <a:avLst/>
        </a:prstGeom>
        <a:gradFill rotWithShape="0">
          <a:gsLst>
            <a:gs pos="0">
              <a:schemeClr val="accent5">
                <a:shade val="80000"/>
                <a:hueOff val="68408"/>
                <a:satOff val="-746"/>
                <a:lumOff val="8526"/>
                <a:alphaOff val="0"/>
                <a:shade val="51000"/>
                <a:satMod val="130000"/>
              </a:schemeClr>
            </a:gs>
            <a:gs pos="80000">
              <a:schemeClr val="accent5">
                <a:shade val="80000"/>
                <a:hueOff val="68408"/>
                <a:satOff val="-746"/>
                <a:lumOff val="8526"/>
                <a:alphaOff val="0"/>
                <a:shade val="93000"/>
                <a:satMod val="130000"/>
              </a:schemeClr>
            </a:gs>
            <a:gs pos="100000">
              <a:schemeClr val="accent5">
                <a:shade val="80000"/>
                <a:hueOff val="68408"/>
                <a:satOff val="-746"/>
                <a:lumOff val="852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smtClean="0"/>
            <a:t>Преемст-венность</a:t>
          </a:r>
          <a:endParaRPr lang="ru-RU" sz="1600" b="1" kern="1200" dirty="0"/>
        </a:p>
      </dsp:txBody>
      <dsp:txXfrm>
        <a:off x="6365756" y="2167571"/>
        <a:ext cx="921440" cy="921440"/>
      </dsp:txXfrm>
    </dsp:sp>
    <dsp:sp modelId="{E3B820A0-E573-482D-9FD3-3BAA71C53E62}">
      <dsp:nvSpPr>
        <dsp:cNvPr id="0" name=""/>
        <dsp:cNvSpPr/>
      </dsp:nvSpPr>
      <dsp:spPr>
        <a:xfrm>
          <a:off x="4199002" y="3952651"/>
          <a:ext cx="1303114" cy="1303114"/>
        </a:xfrm>
        <a:prstGeom prst="ellipse">
          <a:avLst/>
        </a:prstGeom>
        <a:gradFill rotWithShape="0">
          <a:gsLst>
            <a:gs pos="0">
              <a:schemeClr val="accent5">
                <a:shade val="80000"/>
                <a:hueOff val="136816"/>
                <a:satOff val="-1492"/>
                <a:lumOff val="17053"/>
                <a:alphaOff val="0"/>
                <a:shade val="51000"/>
                <a:satMod val="130000"/>
              </a:schemeClr>
            </a:gs>
            <a:gs pos="80000">
              <a:schemeClr val="accent5">
                <a:shade val="80000"/>
                <a:hueOff val="136816"/>
                <a:satOff val="-1492"/>
                <a:lumOff val="17053"/>
                <a:alphaOff val="0"/>
                <a:shade val="93000"/>
                <a:satMod val="130000"/>
              </a:schemeClr>
            </a:gs>
            <a:gs pos="100000">
              <a:schemeClr val="accent5">
                <a:shade val="80000"/>
                <a:hueOff val="136816"/>
                <a:satOff val="-1492"/>
                <a:lumOff val="1705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smtClean="0"/>
            <a:t>Государст-венные гарантии</a:t>
          </a:r>
          <a:endParaRPr lang="ru-RU" sz="1600" b="1" kern="1200" dirty="0"/>
        </a:p>
      </dsp:txBody>
      <dsp:txXfrm>
        <a:off x="4389839" y="4143488"/>
        <a:ext cx="921440" cy="921440"/>
      </dsp:txXfrm>
    </dsp:sp>
    <dsp:sp modelId="{12F36E45-9F38-4236-80E4-B7E9D252B709}">
      <dsp:nvSpPr>
        <dsp:cNvPr id="0" name=""/>
        <dsp:cNvSpPr/>
      </dsp:nvSpPr>
      <dsp:spPr>
        <a:xfrm>
          <a:off x="2223086" y="1976734"/>
          <a:ext cx="1303114" cy="1303114"/>
        </a:xfrm>
        <a:prstGeom prst="ellipse">
          <a:avLst/>
        </a:prstGeom>
        <a:gradFill rotWithShape="0">
          <a:gsLst>
            <a:gs pos="0">
              <a:schemeClr val="accent5">
                <a:shade val="80000"/>
                <a:hueOff val="205224"/>
                <a:satOff val="-2238"/>
                <a:lumOff val="25579"/>
                <a:alphaOff val="0"/>
                <a:shade val="51000"/>
                <a:satMod val="130000"/>
              </a:schemeClr>
            </a:gs>
            <a:gs pos="80000">
              <a:schemeClr val="accent5">
                <a:shade val="80000"/>
                <a:hueOff val="205224"/>
                <a:satOff val="-2238"/>
                <a:lumOff val="25579"/>
                <a:alphaOff val="0"/>
                <a:shade val="93000"/>
                <a:satMod val="130000"/>
              </a:schemeClr>
            </a:gs>
            <a:gs pos="100000">
              <a:schemeClr val="accent5">
                <a:shade val="80000"/>
                <a:hueOff val="205224"/>
                <a:satOff val="-2238"/>
                <a:lumOff val="2557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smtClean="0"/>
            <a:t>Вариа-тивность</a:t>
          </a:r>
          <a:endParaRPr lang="ru-RU" sz="1600" b="1" kern="1200" dirty="0"/>
        </a:p>
      </dsp:txBody>
      <dsp:txXfrm>
        <a:off x="2413923" y="2167571"/>
        <a:ext cx="921440" cy="9214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006161-A12D-419A-9205-61793E11225E}">
      <dsp:nvSpPr>
        <dsp:cNvPr id="0" name=""/>
        <dsp:cNvSpPr/>
      </dsp:nvSpPr>
      <dsp:spPr>
        <a:xfrm>
          <a:off x="781570" y="1147"/>
          <a:ext cx="1904702" cy="952351"/>
        </a:xfrm>
        <a:prstGeom prst="roundRect">
          <a:avLst>
            <a:gd name="adj" fmla="val 10000"/>
          </a:avLst>
        </a:prstGeom>
        <a:solidFill>
          <a:schemeClr val="accent5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43180" rIns="6477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2014 год</a:t>
          </a:r>
          <a:endParaRPr lang="ru-RU" sz="3400" kern="1200" dirty="0"/>
        </a:p>
      </dsp:txBody>
      <dsp:txXfrm>
        <a:off x="809463" y="29040"/>
        <a:ext cx="1848916" cy="896565"/>
      </dsp:txXfrm>
    </dsp:sp>
    <dsp:sp modelId="{21B65762-7053-4A98-BC73-480E920C7A05}">
      <dsp:nvSpPr>
        <dsp:cNvPr id="0" name=""/>
        <dsp:cNvSpPr/>
      </dsp:nvSpPr>
      <dsp:spPr>
        <a:xfrm>
          <a:off x="972041" y="953498"/>
          <a:ext cx="190470" cy="7142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4263"/>
              </a:lnTo>
              <a:lnTo>
                <a:pt x="190470" y="714263"/>
              </a:lnTo>
            </a:path>
          </a:pathLst>
        </a:custGeom>
        <a:noFill/>
        <a:ln w="25400" cap="flat" cmpd="sng" algn="ctr">
          <a:solidFill>
            <a:schemeClr val="accent5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9724D9-892C-4C8E-AFF0-F8F44E87B729}">
      <dsp:nvSpPr>
        <dsp:cNvPr id="0" name=""/>
        <dsp:cNvSpPr/>
      </dsp:nvSpPr>
      <dsp:spPr>
        <a:xfrm>
          <a:off x="1162511" y="1191586"/>
          <a:ext cx="1523761" cy="9523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0" kern="1200" dirty="0" smtClean="0"/>
            <a:t>МБДОУ 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0" kern="1200" dirty="0" smtClean="0"/>
            <a:t>№ 148</a:t>
          </a:r>
          <a:endParaRPr lang="ru-RU" sz="2600" b="0" kern="1200" dirty="0"/>
        </a:p>
      </dsp:txBody>
      <dsp:txXfrm>
        <a:off x="1190404" y="1219479"/>
        <a:ext cx="1467975" cy="896565"/>
      </dsp:txXfrm>
    </dsp:sp>
    <dsp:sp modelId="{A2B09539-AC51-4F12-9545-DD83ACE45C9D}">
      <dsp:nvSpPr>
        <dsp:cNvPr id="0" name=""/>
        <dsp:cNvSpPr/>
      </dsp:nvSpPr>
      <dsp:spPr>
        <a:xfrm>
          <a:off x="972041" y="953498"/>
          <a:ext cx="190470" cy="19047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04702"/>
              </a:lnTo>
              <a:lnTo>
                <a:pt x="190470" y="1904702"/>
              </a:lnTo>
            </a:path>
          </a:pathLst>
        </a:custGeom>
        <a:noFill/>
        <a:ln w="25400" cap="flat" cmpd="sng" algn="ctr">
          <a:solidFill>
            <a:schemeClr val="accent5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5BA00C-3362-4D03-AA81-26B8D7EA0789}">
      <dsp:nvSpPr>
        <dsp:cNvPr id="0" name=""/>
        <dsp:cNvSpPr/>
      </dsp:nvSpPr>
      <dsp:spPr>
        <a:xfrm>
          <a:off x="1162511" y="2382025"/>
          <a:ext cx="1523761" cy="9523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25653"/>
              <a:satOff val="-280"/>
              <a:lumOff val="319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МБДОУ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№ 174</a:t>
          </a:r>
          <a:endParaRPr lang="ru-RU" sz="2400" kern="1200" dirty="0"/>
        </a:p>
      </dsp:txBody>
      <dsp:txXfrm>
        <a:off x="1190404" y="2409918"/>
        <a:ext cx="1467975" cy="896565"/>
      </dsp:txXfrm>
    </dsp:sp>
    <dsp:sp modelId="{0B5B2DDE-2566-49F0-B93B-06822D43157C}">
      <dsp:nvSpPr>
        <dsp:cNvPr id="0" name=""/>
        <dsp:cNvSpPr/>
      </dsp:nvSpPr>
      <dsp:spPr>
        <a:xfrm>
          <a:off x="972041" y="953498"/>
          <a:ext cx="190470" cy="30951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95141"/>
              </a:lnTo>
              <a:lnTo>
                <a:pt x="190470" y="3095141"/>
              </a:lnTo>
            </a:path>
          </a:pathLst>
        </a:custGeom>
        <a:noFill/>
        <a:ln w="25400" cap="flat" cmpd="sng" algn="ctr">
          <a:solidFill>
            <a:schemeClr val="accent5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C1D854-BAFA-4262-8CF4-2FE36ABF961E}">
      <dsp:nvSpPr>
        <dsp:cNvPr id="0" name=""/>
        <dsp:cNvSpPr/>
      </dsp:nvSpPr>
      <dsp:spPr>
        <a:xfrm>
          <a:off x="1162511" y="3572464"/>
          <a:ext cx="1523761" cy="9523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51306"/>
              <a:satOff val="-559"/>
              <a:lumOff val="639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МБДОУ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№ 178</a:t>
          </a:r>
          <a:endParaRPr lang="ru-RU" sz="2400" kern="1200" dirty="0"/>
        </a:p>
      </dsp:txBody>
      <dsp:txXfrm>
        <a:off x="1190404" y="3600357"/>
        <a:ext cx="1467975" cy="896565"/>
      </dsp:txXfrm>
    </dsp:sp>
    <dsp:sp modelId="{09314443-0E33-4A0C-BD66-634F3895AD9C}">
      <dsp:nvSpPr>
        <dsp:cNvPr id="0" name=""/>
        <dsp:cNvSpPr/>
      </dsp:nvSpPr>
      <dsp:spPr>
        <a:xfrm>
          <a:off x="3162448" y="1147"/>
          <a:ext cx="1904702" cy="952351"/>
        </a:xfrm>
        <a:prstGeom prst="roundRect">
          <a:avLst>
            <a:gd name="adj" fmla="val 10000"/>
          </a:avLst>
        </a:prstGeom>
        <a:solidFill>
          <a:schemeClr val="accent5">
            <a:shade val="80000"/>
            <a:hueOff val="102612"/>
            <a:satOff val="-1119"/>
            <a:lumOff val="1278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/>
            <a:t>2015 год    </a:t>
          </a:r>
          <a:endParaRPr lang="ru-RU" sz="3600" kern="1200" dirty="0"/>
        </a:p>
      </dsp:txBody>
      <dsp:txXfrm>
        <a:off x="3190341" y="29040"/>
        <a:ext cx="1848916" cy="896565"/>
      </dsp:txXfrm>
    </dsp:sp>
    <dsp:sp modelId="{344E6314-C376-468B-98E7-46AA6A6E83DD}">
      <dsp:nvSpPr>
        <dsp:cNvPr id="0" name=""/>
        <dsp:cNvSpPr/>
      </dsp:nvSpPr>
      <dsp:spPr>
        <a:xfrm>
          <a:off x="3352919" y="953498"/>
          <a:ext cx="190470" cy="7142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4263"/>
              </a:lnTo>
              <a:lnTo>
                <a:pt x="190470" y="714263"/>
              </a:lnTo>
            </a:path>
          </a:pathLst>
        </a:custGeom>
        <a:noFill/>
        <a:ln w="25400" cap="flat" cmpd="sng" algn="ctr">
          <a:solidFill>
            <a:schemeClr val="accent5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74AC29-1B03-49FC-8223-85005F20A656}">
      <dsp:nvSpPr>
        <dsp:cNvPr id="0" name=""/>
        <dsp:cNvSpPr/>
      </dsp:nvSpPr>
      <dsp:spPr>
        <a:xfrm>
          <a:off x="3543389" y="1191586"/>
          <a:ext cx="1523761" cy="9523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76959"/>
              <a:satOff val="-839"/>
              <a:lumOff val="959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МБДОУ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№ 148</a:t>
          </a:r>
          <a:endParaRPr lang="ru-RU" sz="2400" kern="1200" dirty="0"/>
        </a:p>
      </dsp:txBody>
      <dsp:txXfrm>
        <a:off x="3571282" y="1219479"/>
        <a:ext cx="1467975" cy="896565"/>
      </dsp:txXfrm>
    </dsp:sp>
    <dsp:sp modelId="{4E57DFFF-702F-4808-9E71-C4554DA9C82C}">
      <dsp:nvSpPr>
        <dsp:cNvPr id="0" name=""/>
        <dsp:cNvSpPr/>
      </dsp:nvSpPr>
      <dsp:spPr>
        <a:xfrm>
          <a:off x="3352919" y="953498"/>
          <a:ext cx="190470" cy="19047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04702"/>
              </a:lnTo>
              <a:lnTo>
                <a:pt x="190470" y="1904702"/>
              </a:lnTo>
            </a:path>
          </a:pathLst>
        </a:custGeom>
        <a:noFill/>
        <a:ln w="25400" cap="flat" cmpd="sng" algn="ctr">
          <a:solidFill>
            <a:schemeClr val="accent5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08C74B-983B-415E-A568-674941E91DFA}">
      <dsp:nvSpPr>
        <dsp:cNvPr id="0" name=""/>
        <dsp:cNvSpPr/>
      </dsp:nvSpPr>
      <dsp:spPr>
        <a:xfrm>
          <a:off x="3543389" y="2382025"/>
          <a:ext cx="1523761" cy="9523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102612"/>
              <a:satOff val="-1119"/>
              <a:lumOff val="1278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МБДОУ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№ 174</a:t>
          </a:r>
          <a:endParaRPr lang="ru-RU" sz="2400" kern="1200" dirty="0"/>
        </a:p>
      </dsp:txBody>
      <dsp:txXfrm>
        <a:off x="3571282" y="2409918"/>
        <a:ext cx="1467975" cy="896565"/>
      </dsp:txXfrm>
    </dsp:sp>
    <dsp:sp modelId="{1A5FB6D3-C064-4A5D-8AAB-438CB9EF7BC0}">
      <dsp:nvSpPr>
        <dsp:cNvPr id="0" name=""/>
        <dsp:cNvSpPr/>
      </dsp:nvSpPr>
      <dsp:spPr>
        <a:xfrm>
          <a:off x="3352919" y="953498"/>
          <a:ext cx="190470" cy="30951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95141"/>
              </a:lnTo>
              <a:lnTo>
                <a:pt x="190470" y="3095141"/>
              </a:lnTo>
            </a:path>
          </a:pathLst>
        </a:custGeom>
        <a:noFill/>
        <a:ln w="25400" cap="flat" cmpd="sng" algn="ctr">
          <a:solidFill>
            <a:schemeClr val="accent5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6BED42-257D-4A4F-8C73-D432509BAB98}">
      <dsp:nvSpPr>
        <dsp:cNvPr id="0" name=""/>
        <dsp:cNvSpPr/>
      </dsp:nvSpPr>
      <dsp:spPr>
        <a:xfrm>
          <a:off x="3543389" y="3572464"/>
          <a:ext cx="1523761" cy="9523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128265"/>
              <a:satOff val="-1399"/>
              <a:lumOff val="1598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МАДОУ № 157</a:t>
          </a:r>
          <a:endParaRPr lang="ru-RU" sz="2400" kern="1200" dirty="0"/>
        </a:p>
      </dsp:txBody>
      <dsp:txXfrm>
        <a:off x="3571282" y="3600357"/>
        <a:ext cx="1467975" cy="896565"/>
      </dsp:txXfrm>
    </dsp:sp>
    <dsp:sp modelId="{8F552962-B281-4DB8-889D-57AC57709864}">
      <dsp:nvSpPr>
        <dsp:cNvPr id="0" name=""/>
        <dsp:cNvSpPr/>
      </dsp:nvSpPr>
      <dsp:spPr>
        <a:xfrm>
          <a:off x="5543326" y="1147"/>
          <a:ext cx="1904702" cy="952351"/>
        </a:xfrm>
        <a:prstGeom prst="roundRect">
          <a:avLst>
            <a:gd name="adj" fmla="val 10000"/>
          </a:avLst>
        </a:prstGeom>
        <a:solidFill>
          <a:schemeClr val="accent5">
            <a:shade val="80000"/>
            <a:hueOff val="205224"/>
            <a:satOff val="-2238"/>
            <a:lumOff val="2557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smtClean="0"/>
            <a:t>2016 </a:t>
          </a:r>
          <a:r>
            <a:rPr lang="ru-RU" sz="3600" kern="1200" dirty="0" smtClean="0"/>
            <a:t>год    </a:t>
          </a:r>
          <a:endParaRPr lang="ru-RU" sz="3600" kern="1200" dirty="0"/>
        </a:p>
      </dsp:txBody>
      <dsp:txXfrm>
        <a:off x="5571219" y="29040"/>
        <a:ext cx="1848916" cy="896565"/>
      </dsp:txXfrm>
    </dsp:sp>
    <dsp:sp modelId="{9487ED33-81CE-4C4C-A413-45F9DE452839}">
      <dsp:nvSpPr>
        <dsp:cNvPr id="0" name=""/>
        <dsp:cNvSpPr/>
      </dsp:nvSpPr>
      <dsp:spPr>
        <a:xfrm>
          <a:off x="5733796" y="953498"/>
          <a:ext cx="190470" cy="7142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4263"/>
              </a:lnTo>
              <a:lnTo>
                <a:pt x="190470" y="714263"/>
              </a:lnTo>
            </a:path>
          </a:pathLst>
        </a:custGeom>
        <a:noFill/>
        <a:ln w="25400" cap="flat" cmpd="sng" algn="ctr">
          <a:solidFill>
            <a:schemeClr val="accent5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9651A6-4546-42BF-BE09-107B491A8BDF}">
      <dsp:nvSpPr>
        <dsp:cNvPr id="0" name=""/>
        <dsp:cNvSpPr/>
      </dsp:nvSpPr>
      <dsp:spPr>
        <a:xfrm>
          <a:off x="5924267" y="1191586"/>
          <a:ext cx="1523761" cy="9523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153918"/>
              <a:satOff val="-1678"/>
              <a:lumOff val="1918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МБДОУ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№ 148</a:t>
          </a:r>
          <a:endParaRPr lang="ru-RU" sz="2400" kern="1200" dirty="0"/>
        </a:p>
      </dsp:txBody>
      <dsp:txXfrm>
        <a:off x="5952160" y="1219479"/>
        <a:ext cx="1467975" cy="896565"/>
      </dsp:txXfrm>
    </dsp:sp>
    <dsp:sp modelId="{02534B91-5482-4597-9442-159B8A94DBA8}">
      <dsp:nvSpPr>
        <dsp:cNvPr id="0" name=""/>
        <dsp:cNvSpPr/>
      </dsp:nvSpPr>
      <dsp:spPr>
        <a:xfrm>
          <a:off x="5733796" y="953498"/>
          <a:ext cx="190470" cy="19047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04702"/>
              </a:lnTo>
              <a:lnTo>
                <a:pt x="190470" y="1904702"/>
              </a:lnTo>
            </a:path>
          </a:pathLst>
        </a:custGeom>
        <a:noFill/>
        <a:ln w="25400" cap="flat" cmpd="sng" algn="ctr">
          <a:solidFill>
            <a:schemeClr val="accent5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DF7030-E345-494D-B25D-8FDE040B8839}">
      <dsp:nvSpPr>
        <dsp:cNvPr id="0" name=""/>
        <dsp:cNvSpPr/>
      </dsp:nvSpPr>
      <dsp:spPr>
        <a:xfrm>
          <a:off x="5924267" y="2382025"/>
          <a:ext cx="1523761" cy="9523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179571"/>
              <a:satOff val="-1958"/>
              <a:lumOff val="2238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smtClean="0"/>
            <a:t>МБДОУ </a:t>
          </a:r>
          <a:endParaRPr lang="ru-RU" sz="2400" kern="1200" dirty="0" smtClean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smtClean="0"/>
            <a:t>№ </a:t>
          </a:r>
          <a:r>
            <a:rPr lang="ru-RU" sz="2400" kern="1200" smtClean="0"/>
            <a:t>174</a:t>
          </a:r>
          <a:endParaRPr lang="ru-RU" sz="2400" kern="1200" dirty="0"/>
        </a:p>
      </dsp:txBody>
      <dsp:txXfrm>
        <a:off x="5952160" y="2409918"/>
        <a:ext cx="1467975" cy="896565"/>
      </dsp:txXfrm>
    </dsp:sp>
    <dsp:sp modelId="{23B87B6F-C494-4BCE-BC67-09DC11CDEC0D}">
      <dsp:nvSpPr>
        <dsp:cNvPr id="0" name=""/>
        <dsp:cNvSpPr/>
      </dsp:nvSpPr>
      <dsp:spPr>
        <a:xfrm>
          <a:off x="5733796" y="953498"/>
          <a:ext cx="190470" cy="30951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95141"/>
              </a:lnTo>
              <a:lnTo>
                <a:pt x="190470" y="3095141"/>
              </a:lnTo>
            </a:path>
          </a:pathLst>
        </a:custGeom>
        <a:noFill/>
        <a:ln w="25400" cap="flat" cmpd="sng" algn="ctr">
          <a:solidFill>
            <a:schemeClr val="accent5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0F0642-C6D5-41EB-90F7-7A0A56568465}">
      <dsp:nvSpPr>
        <dsp:cNvPr id="0" name=""/>
        <dsp:cNvSpPr/>
      </dsp:nvSpPr>
      <dsp:spPr>
        <a:xfrm>
          <a:off x="5924267" y="3572464"/>
          <a:ext cx="1523761" cy="9523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205224"/>
              <a:satOff val="-2238"/>
              <a:lumOff val="2557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МАДОУ № 157</a:t>
          </a:r>
          <a:endParaRPr lang="ru-RU" sz="2400" kern="1200" dirty="0"/>
        </a:p>
      </dsp:txBody>
      <dsp:txXfrm>
        <a:off x="5952160" y="3600357"/>
        <a:ext cx="1467975" cy="89656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05B576-1863-489A-AFE4-A2A7453D4E71}">
      <dsp:nvSpPr>
        <dsp:cNvPr id="0" name=""/>
        <dsp:cNvSpPr/>
      </dsp:nvSpPr>
      <dsp:spPr>
        <a:xfrm>
          <a:off x="0" y="417895"/>
          <a:ext cx="7668343" cy="148837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5149" tIns="437388" rIns="595149" bIns="149352" numCol="1" spcCol="1270" anchor="t" anchorCtr="0">
          <a:noAutofit/>
        </a:bodyPr>
        <a:lstStyle/>
        <a:p>
          <a:pPr marL="228600" lvl="1" indent="-228600" algn="just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smtClean="0"/>
            <a:t>"Процесс организации художественно – эстетического развития детей дошкольного возраста в условиях введения ФГОС ДО"</a:t>
          </a:r>
          <a:endParaRPr lang="ru-RU" sz="2100" kern="1200" dirty="0"/>
        </a:p>
      </dsp:txBody>
      <dsp:txXfrm>
        <a:off x="0" y="417895"/>
        <a:ext cx="7668343" cy="1488374"/>
      </dsp:txXfrm>
    </dsp:sp>
    <dsp:sp modelId="{F582021C-FE70-4D4A-8962-1CE9B88D320A}">
      <dsp:nvSpPr>
        <dsp:cNvPr id="0" name=""/>
        <dsp:cNvSpPr/>
      </dsp:nvSpPr>
      <dsp:spPr>
        <a:xfrm>
          <a:off x="383417" y="70010"/>
          <a:ext cx="5367840" cy="619920"/>
        </a:xfrm>
        <a:prstGeom prst="roundRect">
          <a:avLst/>
        </a:prstGeom>
        <a:solidFill>
          <a:schemeClr val="accent5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2892" tIns="0" rIns="202892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МБДОУ Детский сад № 148 </a:t>
          </a:r>
          <a:endParaRPr lang="ru-RU" sz="2100" kern="1200" dirty="0"/>
        </a:p>
      </dsp:txBody>
      <dsp:txXfrm>
        <a:off x="413679" y="100272"/>
        <a:ext cx="5307316" cy="559396"/>
      </dsp:txXfrm>
    </dsp:sp>
    <dsp:sp modelId="{F8796349-7D8C-4CF1-B8C7-1E6DBC825460}">
      <dsp:nvSpPr>
        <dsp:cNvPr id="0" name=""/>
        <dsp:cNvSpPr/>
      </dsp:nvSpPr>
      <dsp:spPr>
        <a:xfrm>
          <a:off x="0" y="2291704"/>
          <a:ext cx="7668343" cy="11907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50000"/>
              <a:hueOff val="168648"/>
              <a:satOff val="-3730"/>
              <a:lumOff val="2799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5149" tIns="437388" rIns="595149" bIns="149352" numCol="1" spcCol="1270" anchor="t" anchorCtr="0">
          <a:noAutofit/>
        </a:bodyPr>
        <a:lstStyle/>
        <a:p>
          <a:pPr marL="228600" lvl="1" indent="-228600" algn="just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smtClean="0"/>
            <a:t>"Методическое сопровождение педагогов в ДОУ на пути перехода к ФГОС ДО"</a:t>
          </a:r>
          <a:endParaRPr lang="ru-RU" sz="2100" kern="1200" dirty="0"/>
        </a:p>
      </dsp:txBody>
      <dsp:txXfrm>
        <a:off x="0" y="2291704"/>
        <a:ext cx="7668343" cy="1190700"/>
      </dsp:txXfrm>
    </dsp:sp>
    <dsp:sp modelId="{DF304D87-912F-488C-927F-7568465FE050}">
      <dsp:nvSpPr>
        <dsp:cNvPr id="0" name=""/>
        <dsp:cNvSpPr/>
      </dsp:nvSpPr>
      <dsp:spPr>
        <a:xfrm>
          <a:off x="383417" y="1981744"/>
          <a:ext cx="5367840" cy="619920"/>
        </a:xfrm>
        <a:prstGeom prst="roundRect">
          <a:avLst/>
        </a:prstGeom>
        <a:solidFill>
          <a:schemeClr val="accent5">
            <a:shade val="50000"/>
            <a:hueOff val="168648"/>
            <a:satOff val="-3730"/>
            <a:lumOff val="2799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2892" tIns="0" rIns="202892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МБДОУ Детский сад № 174</a:t>
          </a:r>
          <a:endParaRPr lang="ru-RU" sz="2100" kern="1200" dirty="0"/>
        </a:p>
      </dsp:txBody>
      <dsp:txXfrm>
        <a:off x="413679" y="2012006"/>
        <a:ext cx="5307316" cy="559396"/>
      </dsp:txXfrm>
    </dsp:sp>
    <dsp:sp modelId="{28A27EB9-D690-4331-8C59-E2478FC64744}">
      <dsp:nvSpPr>
        <dsp:cNvPr id="0" name=""/>
        <dsp:cNvSpPr/>
      </dsp:nvSpPr>
      <dsp:spPr>
        <a:xfrm>
          <a:off x="0" y="3905765"/>
          <a:ext cx="7668343" cy="11907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50000"/>
              <a:hueOff val="168648"/>
              <a:satOff val="-3730"/>
              <a:lumOff val="2799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5149" tIns="437388" rIns="595149" bIns="149352" numCol="1" spcCol="1270" anchor="t" anchorCtr="0">
          <a:noAutofit/>
        </a:bodyPr>
        <a:lstStyle/>
        <a:p>
          <a:pPr marL="228600" lvl="1" indent="-228600" algn="just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smtClean="0"/>
            <a:t>"Развивающая предметно – пространственная среда в соответствии с требованиями ФГОС ДО"</a:t>
          </a:r>
          <a:endParaRPr lang="ru-RU" sz="2100" kern="1200" dirty="0"/>
        </a:p>
      </dsp:txBody>
      <dsp:txXfrm>
        <a:off x="0" y="3905765"/>
        <a:ext cx="7668343" cy="1190700"/>
      </dsp:txXfrm>
    </dsp:sp>
    <dsp:sp modelId="{6BC0FC2D-FE98-43AF-84DE-3E070C5FA8A7}">
      <dsp:nvSpPr>
        <dsp:cNvPr id="0" name=""/>
        <dsp:cNvSpPr/>
      </dsp:nvSpPr>
      <dsp:spPr>
        <a:xfrm>
          <a:off x="383417" y="3595805"/>
          <a:ext cx="5367840" cy="619920"/>
        </a:xfrm>
        <a:prstGeom prst="roundRect">
          <a:avLst/>
        </a:prstGeom>
        <a:solidFill>
          <a:schemeClr val="accent5">
            <a:shade val="50000"/>
            <a:hueOff val="168648"/>
            <a:satOff val="-3730"/>
            <a:lumOff val="2799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2892" tIns="0" rIns="202892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МАДОУ </a:t>
          </a:r>
          <a:r>
            <a:rPr lang="ru-RU" sz="2100" kern="1200" dirty="0" smtClean="0"/>
            <a:t>Детский сад № </a:t>
          </a:r>
          <a:r>
            <a:rPr lang="ru-RU" sz="2100" kern="1200" dirty="0" smtClean="0"/>
            <a:t>157</a:t>
          </a:r>
          <a:endParaRPr lang="ru-RU" sz="2100" kern="1200" dirty="0"/>
        </a:p>
      </dsp:txBody>
      <dsp:txXfrm>
        <a:off x="413679" y="3626067"/>
        <a:ext cx="5307316" cy="5593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F64669-72A6-4890-981D-A29C0CE04D1D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B0A279-D65C-4DA2-9EF4-ABD4F98CA1C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594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07704" y="2276872"/>
            <a:ext cx="7772400" cy="1470025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55776" y="3861048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lang="ru-RU" sz="36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Schoolbook" pitchFamily="18" charset="0"/>
                <a:ea typeface="+mj-ea"/>
                <a:cs typeface="+mj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10263" y="6304235"/>
            <a:ext cx="2133600" cy="437133"/>
          </a:xfrm>
        </p:spPr>
        <p:txBody>
          <a:bodyPr/>
          <a:lstStyle>
            <a:lvl1pPr>
              <a:defRPr sz="1800" b="1">
                <a:solidFill>
                  <a:schemeClr val="tx1">
                    <a:lumMod val="85000"/>
                    <a:lumOff val="15000"/>
                  </a:schemeClr>
                </a:solidFill>
                <a:latin typeface="Century Schoolbook" pitchFamily="18" charset="0"/>
              </a:defRPr>
            </a:lvl1pPr>
          </a:lstStyle>
          <a:p>
            <a:fld id="{A0DEDB49-8E92-4FE0-BDC5-959A835A70AE}" type="datetime1">
              <a:rPr lang="ru-RU" smtClean="0"/>
              <a:pPr/>
              <a:t>26.10.2016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60F11-7D73-496D-AEF3-B8697C6512CD}" type="datetime1">
              <a:rPr lang="ru-RU" smtClean="0"/>
              <a:pPr/>
              <a:t>26.10.2016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BC067-7E67-44CF-B3BC-CD1FAFA89E2E}" type="datetime1">
              <a:rPr lang="ru-RU" smtClean="0"/>
              <a:pPr/>
              <a:t>26.10.2016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09320"/>
            <a:ext cx="2133600" cy="412155"/>
          </a:xfrm>
          <a:prstGeom prst="rect">
            <a:avLst/>
          </a:prstGeom>
        </p:spPr>
        <p:txBody>
          <a:bodyPr/>
          <a:lstStyle/>
          <a:p>
            <a:fld id="{982FCA45-016F-463F-AACA-5255F1BF3291}" type="datetime1">
              <a:rPr lang="ru-RU" smtClean="0"/>
              <a:pPr/>
              <a:t>26.10.2016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5CF24CB-26B2-49CD-911F-16E89B5888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33628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09320"/>
            <a:ext cx="2133600" cy="412155"/>
          </a:xfrm>
          <a:prstGeom prst="rect">
            <a:avLst/>
          </a:prstGeom>
        </p:spPr>
        <p:txBody>
          <a:bodyPr/>
          <a:lstStyle/>
          <a:p>
            <a:fld id="{2D1AD4F0-1967-4FFE-B3A0-05E02FE43F71}" type="datetime1">
              <a:rPr lang="ru-RU" smtClean="0"/>
              <a:pPr/>
              <a:t>26.10.2016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5CF24CB-26B2-49CD-911F-16E89B5888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10037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09320"/>
            <a:ext cx="2133600" cy="412155"/>
          </a:xfrm>
          <a:prstGeom prst="rect">
            <a:avLst/>
          </a:prstGeom>
        </p:spPr>
        <p:txBody>
          <a:bodyPr/>
          <a:lstStyle/>
          <a:p>
            <a:fld id="{BD83FCAC-15F5-4386-A583-240B452D1DEB}" type="datetime1">
              <a:rPr lang="ru-RU" smtClean="0"/>
              <a:pPr/>
              <a:t>26.10.2016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5CF24CB-26B2-49CD-911F-16E89B5888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71606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09320"/>
            <a:ext cx="2133600" cy="412155"/>
          </a:xfrm>
          <a:prstGeom prst="rect">
            <a:avLst/>
          </a:prstGeom>
        </p:spPr>
        <p:txBody>
          <a:bodyPr/>
          <a:lstStyle/>
          <a:p>
            <a:fld id="{8E88C96C-6692-4217-AEEB-D24B91C0033E}" type="datetime1">
              <a:rPr lang="ru-RU" smtClean="0"/>
              <a:pPr/>
              <a:t>26.10.2016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5CF24CB-26B2-49CD-911F-16E89B5888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43550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309320"/>
            <a:ext cx="2133600" cy="412155"/>
          </a:xfrm>
          <a:prstGeom prst="rect">
            <a:avLst/>
          </a:prstGeom>
        </p:spPr>
        <p:txBody>
          <a:bodyPr/>
          <a:lstStyle/>
          <a:p>
            <a:fld id="{B59784B6-738E-45F7-BCB8-98D419E9E942}" type="datetime1">
              <a:rPr lang="ru-RU" smtClean="0"/>
              <a:pPr/>
              <a:t>26.10.2016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5CF24CB-26B2-49CD-911F-16E89B5888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24335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309320"/>
            <a:ext cx="2133600" cy="412155"/>
          </a:xfrm>
          <a:prstGeom prst="rect">
            <a:avLst/>
          </a:prstGeom>
        </p:spPr>
        <p:txBody>
          <a:bodyPr/>
          <a:lstStyle/>
          <a:p>
            <a:fld id="{6A184077-CB9F-4FD5-AE64-D555000A64D9}" type="datetime1">
              <a:rPr lang="ru-RU" smtClean="0"/>
              <a:pPr/>
              <a:t>26.10.2016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5CF24CB-26B2-49CD-911F-16E89B5888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77114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309320"/>
            <a:ext cx="2133600" cy="412155"/>
          </a:xfrm>
          <a:prstGeom prst="rect">
            <a:avLst/>
          </a:prstGeom>
        </p:spPr>
        <p:txBody>
          <a:bodyPr/>
          <a:lstStyle/>
          <a:p>
            <a:fld id="{0265F325-A20F-4EE6-8379-9EC20F20E950}" type="datetime1">
              <a:rPr lang="ru-RU" smtClean="0"/>
              <a:pPr/>
              <a:t>26.10.2016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5CF24CB-26B2-49CD-911F-16E89B5888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4421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09320"/>
            <a:ext cx="2133600" cy="412155"/>
          </a:xfrm>
          <a:prstGeom prst="rect">
            <a:avLst/>
          </a:prstGeom>
        </p:spPr>
        <p:txBody>
          <a:bodyPr/>
          <a:lstStyle/>
          <a:p>
            <a:fld id="{F31D1580-7A04-4BF7-ABDA-C2F385D9BA2A}" type="datetime1">
              <a:rPr lang="ru-RU" smtClean="0"/>
              <a:pPr/>
              <a:t>26.10.2016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5CF24CB-26B2-49CD-911F-16E89B5888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6865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A2844-FF6B-41A2-9B60-3B6F13D12568}" type="datetime1">
              <a:rPr lang="ru-RU" smtClean="0"/>
              <a:pPr/>
              <a:t>26.10.2016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09320"/>
            <a:ext cx="2133600" cy="412155"/>
          </a:xfrm>
          <a:prstGeom prst="rect">
            <a:avLst/>
          </a:prstGeom>
        </p:spPr>
        <p:txBody>
          <a:bodyPr/>
          <a:lstStyle/>
          <a:p>
            <a:fld id="{DBCDF1A6-4F1A-4EBA-B804-1BA0E1262E35}" type="datetime1">
              <a:rPr lang="ru-RU" smtClean="0"/>
              <a:pPr/>
              <a:t>26.10.2016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5CF24CB-26B2-49CD-911F-16E89B5888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08718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09320"/>
            <a:ext cx="2133600" cy="412155"/>
          </a:xfrm>
          <a:prstGeom prst="rect">
            <a:avLst/>
          </a:prstGeom>
        </p:spPr>
        <p:txBody>
          <a:bodyPr/>
          <a:lstStyle/>
          <a:p>
            <a:fld id="{5F513068-F502-4DF1-88B2-BF424E77C164}" type="datetime1">
              <a:rPr lang="ru-RU" smtClean="0"/>
              <a:pPr/>
              <a:t>26.10.2016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5CF24CB-26B2-49CD-911F-16E89B5888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33166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09320"/>
            <a:ext cx="2133600" cy="412155"/>
          </a:xfrm>
          <a:prstGeom prst="rect">
            <a:avLst/>
          </a:prstGeom>
        </p:spPr>
        <p:txBody>
          <a:bodyPr/>
          <a:lstStyle/>
          <a:p>
            <a:fld id="{FBA95A68-ABE6-41EC-B950-12AC1C3B297D}" type="datetime1">
              <a:rPr lang="ru-RU" smtClean="0"/>
              <a:pPr/>
              <a:t>26.10.2016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5CF24CB-26B2-49CD-911F-16E89B5888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9636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E6F0D-2C2B-4BA5-8E8D-0EDB9DA2960C}" type="datetime1">
              <a:rPr lang="ru-RU" smtClean="0"/>
              <a:pPr/>
              <a:t>26.10.2016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095FC-21D2-4661-BD52-2859F223A603}" type="datetime1">
              <a:rPr lang="ru-RU" smtClean="0"/>
              <a:pPr/>
              <a:t>26.10.2016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6EEEB-76C9-4218-BD5F-D55BF1250C38}" type="datetime1">
              <a:rPr lang="ru-RU" smtClean="0"/>
              <a:pPr/>
              <a:t>26.10.2016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0429C-937E-4386-AC8B-72D28FFD2699}" type="datetime1">
              <a:rPr lang="ru-RU" smtClean="0"/>
              <a:pPr/>
              <a:t>26.10.2016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86F25-EE2F-4531-B068-BA2A6C784C3A}" type="datetime1">
              <a:rPr lang="ru-RU" smtClean="0"/>
              <a:pPr/>
              <a:t>26.10.2016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BA3FE-B873-4348-AC05-1A41602FE491}" type="datetime1">
              <a:rPr lang="ru-RU" smtClean="0"/>
              <a:pPr/>
              <a:t>26.10.2016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26DC7-2A0F-49F1-8660-33E617DC9A6E}" type="datetime1">
              <a:rPr lang="ru-RU" smtClean="0"/>
              <a:pPr/>
              <a:t>26.10.2016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242088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59832" y="545972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16216" y="492002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10263" y="630423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 b="1">
                <a:solidFill>
                  <a:schemeClr val="tx1">
                    <a:lumMod val="65000"/>
                    <a:lumOff val="35000"/>
                  </a:schemeClr>
                </a:solidFill>
                <a:latin typeface="Century Schoolbook" pitchFamily="18" charset="0"/>
              </a:defRPr>
            </a:lvl1pPr>
          </a:lstStyle>
          <a:p>
            <a:fld id="{EC4252FA-40BB-46F7-8DC6-2C66369176A2}" type="datetime1">
              <a:rPr lang="ru-RU" smtClean="0"/>
              <a:pPr/>
              <a:t>26.10.2016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79A4"/>
          </a:solidFill>
          <a:latin typeface="Century Schoolbook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 userDrawn="1">
            <p:ph type="body" idx="1"/>
          </p:nvPr>
        </p:nvSpPr>
        <p:spPr>
          <a:xfrm>
            <a:off x="1691680" y="1600200"/>
            <a:ext cx="699512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 userDrawn="1">
            <p:ph type="title"/>
          </p:nvPr>
        </p:nvSpPr>
        <p:spPr>
          <a:xfrm>
            <a:off x="1259632" y="620688"/>
            <a:ext cx="7509520" cy="9989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24" name="Дата 3"/>
          <p:cNvSpPr txBox="1">
            <a:spLocks/>
          </p:cNvSpPr>
          <p:nvPr userDrawn="1"/>
        </p:nvSpPr>
        <p:spPr>
          <a:xfrm>
            <a:off x="7092280" y="6319266"/>
            <a:ext cx="2133600" cy="538734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DD210AC-5FDE-43C5-91E1-772301120CD2}" type="datetimeFigureOut">
              <a:rPr lang="ru-RU" b="1" smtClean="0">
                <a:solidFill>
                  <a:schemeClr val="bg1">
                    <a:lumMod val="85000"/>
                  </a:schemeClr>
                </a:solidFill>
                <a:latin typeface="Century Schoolbook" pitchFamily="18" charset="0"/>
              </a:rPr>
              <a:pPr/>
              <a:t>26.10.2016</a:t>
            </a:fld>
            <a:endParaRPr lang="ru-RU" b="1" dirty="0">
              <a:solidFill>
                <a:schemeClr val="bg1">
                  <a:lumMod val="85000"/>
                </a:schemeClr>
              </a:solidFill>
              <a:latin typeface="Century Schoolboo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1479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rgbClr val="0079A4"/>
          </a:solidFill>
          <a:latin typeface="Century Schoolbook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005776"/>
        </a:buClr>
        <a:buFont typeface="Wingdings" pitchFamily="2" charset="2"/>
        <a:buChar char="v"/>
        <a:defRPr sz="3200" kern="1200">
          <a:solidFill>
            <a:srgbClr val="003142"/>
          </a:solidFill>
          <a:latin typeface="Century Schoolbook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0079A4"/>
        </a:buClr>
        <a:buFont typeface="Wingdings" pitchFamily="2" charset="2"/>
        <a:buChar char="Ø"/>
        <a:defRPr sz="2800" kern="1200">
          <a:solidFill>
            <a:srgbClr val="003142"/>
          </a:solidFill>
          <a:latin typeface="Century Schoolbook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0079A4"/>
        </a:buClr>
        <a:buFont typeface="Courier New" pitchFamily="49" charset="0"/>
        <a:buChar char="o"/>
        <a:defRPr sz="2400" kern="1200">
          <a:solidFill>
            <a:srgbClr val="003142"/>
          </a:solidFill>
          <a:latin typeface="Century Schoolbook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005776"/>
        </a:buClr>
        <a:buFont typeface="Arial" pitchFamily="34" charset="0"/>
        <a:buChar char="–"/>
        <a:defRPr sz="2000" kern="1200">
          <a:solidFill>
            <a:srgbClr val="003142"/>
          </a:solidFill>
          <a:latin typeface="Century Schoolbook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003142"/>
        </a:buClr>
        <a:buFont typeface="Arial" pitchFamily="34" charset="0"/>
        <a:buChar char="»"/>
        <a:defRPr sz="2000" kern="1200">
          <a:solidFill>
            <a:srgbClr val="003142"/>
          </a:solidFill>
          <a:latin typeface="Century Schoolbook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gosreestr.ru/" TargetMode="Externa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1.xls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2.xls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e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3.xls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e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mailto:fgosdo@firo.ru" TargetMode="Externa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51720" y="1916832"/>
            <a:ext cx="7772400" cy="1470025"/>
          </a:xfrm>
        </p:spPr>
        <p:txBody>
          <a:bodyPr/>
          <a:lstStyle/>
          <a:p>
            <a:r>
              <a:rPr lang="ru-RU" b="1" dirty="0" smtClean="0"/>
              <a:t>Реализация задач </a:t>
            </a:r>
            <a:br>
              <a:rPr lang="ru-RU" b="1" dirty="0" smtClean="0"/>
            </a:br>
            <a:r>
              <a:rPr lang="ru-RU" b="1" dirty="0" smtClean="0"/>
              <a:t>ФГОС ДО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55776" y="3717032"/>
            <a:ext cx="6400800" cy="1752600"/>
          </a:xfrm>
        </p:spPr>
        <p:txBody>
          <a:bodyPr/>
          <a:lstStyle/>
          <a:p>
            <a:r>
              <a:rPr lang="ru-RU" sz="1400" b="1" dirty="0" smtClean="0"/>
              <a:t>Семинар для заместителей заведующих по учебно-воспитательной работе, старших воспитателей образовательных организаций  МО "Город Архангельск", реализующих образовательные программы                дошкольного образования </a:t>
            </a:r>
            <a:endParaRPr lang="ru-RU" sz="14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823C6-F490-47D6-A8C1-59D1A98FD3DD}" type="datetime1">
              <a:rPr lang="ru-RU" smtClean="0"/>
              <a:pPr/>
              <a:t>26.10.2016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997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62988227"/>
              </p:ext>
            </p:extLst>
          </p:nvPr>
        </p:nvGraphicFramePr>
        <p:xfrm>
          <a:off x="755576" y="620688"/>
          <a:ext cx="9701120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2"/>
          <p:cNvSpPr txBox="1">
            <a:spLocks noChangeArrowheads="1"/>
          </p:cNvSpPr>
          <p:nvPr/>
        </p:nvSpPr>
        <p:spPr bwMode="auto">
          <a:xfrm>
            <a:off x="323528" y="4437112"/>
            <a:ext cx="3384550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dirty="0"/>
              <a:t>Освоение образовательных программ дошкольного образования не сопровождается проведением промежуточных аттестаций и итоговой аттестации обучающихся. </a:t>
            </a:r>
          </a:p>
        </p:txBody>
      </p:sp>
    </p:spTree>
    <p:extLst>
      <p:ext uri="{BB962C8B-B14F-4D97-AF65-F5344CB8AC3E}">
        <p14:creationId xmlns:p14="http://schemas.microsoft.com/office/powerpoint/2010/main" val="808592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6"/>
          <p:cNvSpPr txBox="1">
            <a:spLocks/>
          </p:cNvSpPr>
          <p:nvPr/>
        </p:nvSpPr>
        <p:spPr>
          <a:xfrm>
            <a:off x="2483768" y="836712"/>
            <a:ext cx="6178550" cy="8207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5776"/>
              </a:buClr>
              <a:buSzTx/>
              <a:buFontTx/>
              <a:buNone/>
              <a:tabLst/>
              <a:defRPr/>
            </a:pPr>
            <a:r>
              <a:rPr kumimoji="0" lang="ru-RU" sz="40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hlinkClick r:id="rId2"/>
              </a:rPr>
              <a:t>http://www.fgosreestr.ru</a:t>
            </a:r>
            <a:endParaRPr kumimoji="0" lang="en-US" sz="4000" b="1" i="0" u="sng" strike="noStrike" kern="1200" cap="none" spc="0" normalizeH="0" baseline="0" noProof="0" dirty="0" smtClean="0">
              <a:ln>
                <a:noFill/>
              </a:ln>
              <a:solidFill>
                <a:srgbClr val="003399"/>
              </a:solidFill>
              <a:effectLst/>
              <a:uLnTx/>
              <a:uFillTx/>
              <a:latin typeface="Century Schoolbook" pitchFamily="18" charset="0"/>
              <a:ea typeface="+mn-ea"/>
              <a:cs typeface="+mn-cs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2091495"/>
            <a:ext cx="8028384" cy="4213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08592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6"/>
          <p:cNvSpPr>
            <a:spLocks noGrp="1"/>
          </p:cNvSpPr>
          <p:nvPr>
            <p:ph idx="1"/>
          </p:nvPr>
        </p:nvSpPr>
        <p:spPr>
          <a:xfrm>
            <a:off x="1259632" y="1844824"/>
            <a:ext cx="7427168" cy="4032448"/>
          </a:xfrm>
        </p:spPr>
        <p:txBody>
          <a:bodyPr>
            <a:noAutofit/>
          </a:bodyPr>
          <a:lstStyle/>
          <a:p>
            <a:pPr marL="0" indent="7938" algn="ctr">
              <a:buFontTx/>
              <a:buNone/>
              <a:defRPr/>
            </a:pPr>
            <a:r>
              <a:rPr lang="ru-RU" sz="2400" b="1" dirty="0" smtClean="0">
                <a:solidFill>
                  <a:schemeClr val="tx1"/>
                </a:solidFill>
              </a:rPr>
              <a:t>Создавать условия для "развития детей дошкольного возраста, открывающие возможности позитивной социализации ребёнка, его всестороннего личностного развития, развития инициативы и творческих способностей на основе сотрудничества со взрослыми и сверстниками и соответствующим дошкольному возрасту видам деятельности"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Title 5"/>
          <p:cNvSpPr>
            <a:spLocks noGrp="1"/>
          </p:cNvSpPr>
          <p:nvPr>
            <p:ph type="title"/>
          </p:nvPr>
        </p:nvSpPr>
        <p:spPr>
          <a:xfrm>
            <a:off x="2483768" y="764704"/>
            <a:ext cx="6477000" cy="648072"/>
          </a:xfrm>
        </p:spPr>
        <p:txBody>
          <a:bodyPr/>
          <a:lstStyle/>
          <a:p>
            <a:pPr algn="r"/>
            <a:r>
              <a:rPr lang="ru-RU" sz="2800" u="sng" dirty="0" smtClean="0"/>
              <a:t>Основная задача детских садов </a:t>
            </a:r>
            <a:endParaRPr lang="en-US" sz="2800" u="sng" dirty="0" smtClean="0"/>
          </a:p>
        </p:txBody>
      </p:sp>
    </p:spTree>
    <p:extLst>
      <p:ext uri="{BB962C8B-B14F-4D97-AF65-F5344CB8AC3E}">
        <p14:creationId xmlns:p14="http://schemas.microsoft.com/office/powerpoint/2010/main" val="808592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6"/>
          <p:cNvSpPr>
            <a:spLocks noGrp="1"/>
          </p:cNvSpPr>
          <p:nvPr>
            <p:ph idx="1"/>
          </p:nvPr>
        </p:nvSpPr>
        <p:spPr>
          <a:xfrm>
            <a:off x="1331640" y="1988840"/>
            <a:ext cx="7571184" cy="4032448"/>
          </a:xfrm>
        </p:spPr>
        <p:txBody>
          <a:bodyPr>
            <a:noAutofit/>
          </a:bodyPr>
          <a:lstStyle/>
          <a:p>
            <a:pPr marL="0" indent="7938" algn="just">
              <a:lnSpc>
                <a:spcPct val="80000"/>
              </a:lnSpc>
              <a:buFontTx/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Для получения без дискриминации качественного образования детьми с ОВЗ создаются необходимые условия для диагностики и коррекции нарушений развития и социальной адаптации, оказания ранней коррекционной помощи на основе специальных психолого-педагогических подходов и наиболее подходящих для этих детей языков, методов, способов общения и условий, в максимальной степени способствующих получению дошкольного образования, а также социальному развитию этих детей, в том числе посредством организации инклюзивного образования детей с ОВЗ</a:t>
            </a:r>
            <a:endParaRPr lang="en-US" sz="2400" dirty="0" smtClean="0">
              <a:solidFill>
                <a:schemeClr val="tx1"/>
              </a:solidFill>
            </a:endParaRPr>
          </a:p>
        </p:txBody>
      </p:sp>
      <p:sp>
        <p:nvSpPr>
          <p:cNvPr id="9" name="Title 5"/>
          <p:cNvSpPr txBox="1">
            <a:spLocks/>
          </p:cNvSpPr>
          <p:nvPr/>
        </p:nvSpPr>
        <p:spPr>
          <a:xfrm>
            <a:off x="2483768" y="764704"/>
            <a:ext cx="6477000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b="1" u="sng" dirty="0" smtClean="0">
                <a:solidFill>
                  <a:srgbClr val="0079A4"/>
                </a:solidFill>
                <a:latin typeface="Century Schoolbook" pitchFamily="18" charset="0"/>
                <a:ea typeface="+mj-ea"/>
                <a:cs typeface="+mj-cs"/>
              </a:rPr>
              <a:t>Приказ </a:t>
            </a:r>
            <a:r>
              <a:rPr lang="ru-RU" sz="1600" b="1" u="sng" dirty="0" err="1" smtClean="0">
                <a:solidFill>
                  <a:srgbClr val="0079A4"/>
                </a:solidFill>
                <a:latin typeface="Century Schoolbook" pitchFamily="18" charset="0"/>
                <a:ea typeface="+mj-ea"/>
                <a:cs typeface="+mj-cs"/>
              </a:rPr>
              <a:t>Минобрнауки</a:t>
            </a:r>
            <a:r>
              <a:rPr lang="ru-RU" sz="1600" b="1" u="sng" dirty="0" smtClean="0">
                <a:solidFill>
                  <a:srgbClr val="0079A4"/>
                </a:solidFill>
                <a:latin typeface="Century Schoolbook" pitchFamily="18" charset="0"/>
                <a:ea typeface="+mj-ea"/>
                <a:cs typeface="+mj-cs"/>
              </a:rPr>
              <a:t> России от 17.10.2013 N 1155 </a:t>
            </a:r>
            <a:br>
              <a:rPr lang="ru-RU" sz="1600" b="1" u="sng" dirty="0" smtClean="0">
                <a:solidFill>
                  <a:srgbClr val="0079A4"/>
                </a:solidFill>
                <a:latin typeface="Century Schoolbook" pitchFamily="18" charset="0"/>
                <a:ea typeface="+mj-ea"/>
                <a:cs typeface="+mj-cs"/>
              </a:rPr>
            </a:br>
            <a:r>
              <a:rPr lang="ru-RU" sz="1600" b="1" u="sng" dirty="0" smtClean="0">
                <a:solidFill>
                  <a:srgbClr val="0079A4"/>
                </a:solidFill>
                <a:latin typeface="Century Schoolbook" pitchFamily="18" charset="0"/>
                <a:ea typeface="+mj-ea"/>
                <a:cs typeface="+mj-cs"/>
              </a:rPr>
              <a:t>"Об утверждении федерального государственного образовательного стандарта дошкольного образования" </a:t>
            </a:r>
            <a:endParaRPr lang="en-US" sz="1600" b="1" u="sng" dirty="0">
              <a:solidFill>
                <a:srgbClr val="0079A4"/>
              </a:solidFill>
              <a:latin typeface="Century Schoolbook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08592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6"/>
          <p:cNvSpPr>
            <a:spLocks noGrp="1"/>
          </p:cNvSpPr>
          <p:nvPr>
            <p:ph idx="1"/>
          </p:nvPr>
        </p:nvSpPr>
        <p:spPr>
          <a:xfrm>
            <a:off x="1547664" y="1844824"/>
            <a:ext cx="7139136" cy="4032448"/>
          </a:xfrm>
        </p:spPr>
        <p:txBody>
          <a:bodyPr>
            <a:noAutofit/>
          </a:bodyPr>
          <a:lstStyle/>
          <a:p>
            <a:pPr algn="just"/>
            <a:r>
              <a:rPr lang="ru-RU" sz="2800" dirty="0" smtClean="0">
                <a:solidFill>
                  <a:schemeClr val="tx1"/>
                </a:solidFill>
                <a:cs typeface="Times New Roman" pitchFamily="18" charset="0"/>
              </a:rPr>
              <a:t>Конституция Российской Федерации</a:t>
            </a:r>
          </a:p>
          <a:p>
            <a:pPr algn="just"/>
            <a:r>
              <a:rPr lang="ru-RU" sz="2800" dirty="0" smtClean="0">
                <a:solidFill>
                  <a:schemeClr val="tx1"/>
                </a:solidFill>
                <a:cs typeface="Times New Roman" pitchFamily="18" charset="0"/>
              </a:rPr>
              <a:t>Федеральный Закон от 29.12.2012 № 273-ФЗ "Об образовании в Российской Федерации"</a:t>
            </a:r>
          </a:p>
          <a:p>
            <a:pPr algn="just"/>
            <a:r>
              <a:rPr lang="ru-RU" sz="2800" dirty="0" smtClean="0">
                <a:solidFill>
                  <a:schemeClr val="tx1"/>
                </a:solidFill>
                <a:cs typeface="Times New Roman" pitchFamily="18" charset="0"/>
              </a:rPr>
              <a:t>Федеральный Закон от 24.11.1995 № 181-ФЗ "О социальной защите инвалидов в Российской Федерации"</a:t>
            </a:r>
          </a:p>
          <a:p>
            <a:pPr algn="just"/>
            <a:r>
              <a:rPr lang="ru-RU" sz="2800" dirty="0" smtClean="0">
                <a:solidFill>
                  <a:schemeClr val="tx1"/>
                </a:solidFill>
                <a:cs typeface="Times New Roman" pitchFamily="18" charset="0"/>
              </a:rPr>
              <a:t>Конвенция о правах ребенка</a:t>
            </a:r>
          </a:p>
        </p:txBody>
      </p:sp>
      <p:sp>
        <p:nvSpPr>
          <p:cNvPr id="3" name="Title 5"/>
          <p:cNvSpPr>
            <a:spLocks noGrp="1"/>
          </p:cNvSpPr>
          <p:nvPr>
            <p:ph type="title"/>
          </p:nvPr>
        </p:nvSpPr>
        <p:spPr>
          <a:xfrm>
            <a:off x="2483768" y="764704"/>
            <a:ext cx="6477000" cy="648072"/>
          </a:xfrm>
        </p:spPr>
        <p:txBody>
          <a:bodyPr/>
          <a:lstStyle/>
          <a:p>
            <a:pPr algn="r"/>
            <a:r>
              <a:rPr lang="ru-RU" sz="2800" u="sng" dirty="0" smtClean="0"/>
              <a:t>Инклюзивное  образование</a:t>
            </a:r>
            <a:endParaRPr lang="en-US" sz="2800" u="sng" dirty="0" smtClean="0"/>
          </a:p>
        </p:txBody>
      </p:sp>
    </p:spTree>
    <p:extLst>
      <p:ext uri="{BB962C8B-B14F-4D97-AF65-F5344CB8AC3E}">
        <p14:creationId xmlns:p14="http://schemas.microsoft.com/office/powerpoint/2010/main" val="808592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6"/>
          <p:cNvSpPr>
            <a:spLocks noGrp="1"/>
          </p:cNvSpPr>
          <p:nvPr>
            <p:ph idx="1"/>
          </p:nvPr>
        </p:nvSpPr>
        <p:spPr>
          <a:xfrm>
            <a:off x="1547664" y="2132856"/>
            <a:ext cx="7139136" cy="3024336"/>
          </a:xfrm>
        </p:spPr>
        <p:txBody>
          <a:bodyPr>
            <a:noAutofit/>
          </a:bodyPr>
          <a:lstStyle/>
          <a:p>
            <a:pPr marL="0" indent="0" algn="just">
              <a:buFontTx/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</a:rPr>
              <a:t>1.5. Стандарт направлен на достижение следующих целей:</a:t>
            </a:r>
          </a:p>
          <a:p>
            <a:pPr marL="0" indent="0" algn="just">
              <a:buFontTx/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</a:rPr>
              <a:t>обеспечение государством равенства возможностей для каждого ребенка в получении качественного дошкольного образования</a:t>
            </a:r>
          </a:p>
        </p:txBody>
      </p:sp>
      <p:sp>
        <p:nvSpPr>
          <p:cNvPr id="4" name="Title 5"/>
          <p:cNvSpPr txBox="1">
            <a:spLocks/>
          </p:cNvSpPr>
          <p:nvPr/>
        </p:nvSpPr>
        <p:spPr>
          <a:xfrm>
            <a:off x="2483768" y="980728"/>
            <a:ext cx="6477000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b="1" u="sng" dirty="0" smtClean="0">
                <a:solidFill>
                  <a:srgbClr val="0079A4"/>
                </a:solidFill>
                <a:latin typeface="Century Schoolbook" pitchFamily="18" charset="0"/>
                <a:ea typeface="+mj-ea"/>
                <a:cs typeface="+mj-cs"/>
              </a:rPr>
              <a:t>Приказ </a:t>
            </a:r>
            <a:r>
              <a:rPr lang="ru-RU" sz="1600" b="1" u="sng" dirty="0" err="1" smtClean="0">
                <a:solidFill>
                  <a:srgbClr val="0079A4"/>
                </a:solidFill>
                <a:latin typeface="Century Schoolbook" pitchFamily="18" charset="0"/>
                <a:ea typeface="+mj-ea"/>
                <a:cs typeface="+mj-cs"/>
              </a:rPr>
              <a:t>Минобрнауки</a:t>
            </a:r>
            <a:r>
              <a:rPr lang="ru-RU" sz="1600" b="1" u="sng" dirty="0" smtClean="0">
                <a:solidFill>
                  <a:srgbClr val="0079A4"/>
                </a:solidFill>
                <a:latin typeface="Century Schoolbook" pitchFamily="18" charset="0"/>
                <a:ea typeface="+mj-ea"/>
                <a:cs typeface="+mj-cs"/>
              </a:rPr>
              <a:t> России от 17.10.2013 N 1155 </a:t>
            </a:r>
            <a:br>
              <a:rPr lang="ru-RU" sz="1600" b="1" u="sng" dirty="0" smtClean="0">
                <a:solidFill>
                  <a:srgbClr val="0079A4"/>
                </a:solidFill>
                <a:latin typeface="Century Schoolbook" pitchFamily="18" charset="0"/>
                <a:ea typeface="+mj-ea"/>
                <a:cs typeface="+mj-cs"/>
              </a:rPr>
            </a:br>
            <a:r>
              <a:rPr lang="ru-RU" sz="1600" b="1" u="sng" dirty="0" smtClean="0">
                <a:solidFill>
                  <a:srgbClr val="0079A4"/>
                </a:solidFill>
                <a:latin typeface="Century Schoolbook" pitchFamily="18" charset="0"/>
                <a:ea typeface="+mj-ea"/>
                <a:cs typeface="+mj-cs"/>
              </a:rPr>
              <a:t>"Об утверждении федерального государственного образовательного стандарта дошкольного образования" </a:t>
            </a:r>
            <a:endParaRPr lang="en-US" sz="1600" b="1" u="sng" dirty="0">
              <a:solidFill>
                <a:srgbClr val="0079A4"/>
              </a:solidFill>
              <a:latin typeface="Century Schoolbook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08592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6"/>
          <p:cNvSpPr>
            <a:spLocks noGrp="1"/>
          </p:cNvSpPr>
          <p:nvPr>
            <p:ph idx="1"/>
          </p:nvPr>
        </p:nvSpPr>
        <p:spPr>
          <a:xfrm>
            <a:off x="1403648" y="1124744"/>
            <a:ext cx="7355160" cy="5040560"/>
          </a:xfrm>
        </p:spPr>
        <p:txBody>
          <a:bodyPr>
            <a:noAutofit/>
          </a:bodyPr>
          <a:lstStyle/>
          <a:p>
            <a:pPr indent="450215" algn="just">
              <a:lnSpc>
                <a:spcPct val="150000"/>
              </a:lnSpc>
              <a:defRPr/>
            </a:pPr>
            <a:r>
              <a:rPr lang="ru-RU" sz="1400" dirty="0" smtClean="0">
                <a:solidFill>
                  <a:schemeClr val="tx1"/>
                </a:solidFill>
              </a:rPr>
              <a:t>охрана и укрепление физического и психического здоровья детей</a:t>
            </a:r>
          </a:p>
          <a:p>
            <a:pPr indent="450215" algn="just">
              <a:lnSpc>
                <a:spcPct val="150000"/>
              </a:lnSpc>
              <a:defRPr/>
            </a:pPr>
            <a:r>
              <a:rPr lang="ru-RU" sz="1400" dirty="0" smtClean="0">
                <a:solidFill>
                  <a:schemeClr val="tx1"/>
                </a:solidFill>
              </a:rPr>
              <a:t>обеспечение равных возможностей для полноценного развития каждого ребенка в период дошкольного детства независимо от психофизиологических и других особенностей (в том числе ограниченных возможностей здоровья)</a:t>
            </a:r>
          </a:p>
          <a:p>
            <a:pPr indent="450215" algn="just">
              <a:lnSpc>
                <a:spcPct val="150000"/>
              </a:lnSpc>
              <a:defRPr/>
            </a:pPr>
            <a:r>
              <a:rPr lang="ru-RU" sz="1400" dirty="0" smtClean="0">
                <a:solidFill>
                  <a:schemeClr val="tx1"/>
                </a:solidFill>
              </a:rPr>
              <a:t>создание благоприятных условий развития детей в соответствии с их возрастными и индивидуальными особенностями и склонностями, развития способностей и творческого потенциала каждого ребенка как субъекта отношений с самим собой, другими детьми, взрослыми и миром</a:t>
            </a:r>
          </a:p>
          <a:p>
            <a:pPr indent="450215" algn="just">
              <a:lnSpc>
                <a:spcPct val="150000"/>
              </a:lnSpc>
              <a:defRPr/>
            </a:pPr>
            <a:r>
              <a:rPr lang="ru-RU" sz="1400" dirty="0" smtClean="0">
                <a:solidFill>
                  <a:schemeClr val="tx1"/>
                </a:solidFill>
              </a:rPr>
              <a:t>обеспечение вариативности и разнообразия содержания Программ и организационных форм дошкольного образования, возможности формирования Программ различной направленности с учетом образовательных потребностей, способностей и состояния здоровья детей</a:t>
            </a:r>
          </a:p>
          <a:p>
            <a:pPr indent="450215" algn="just">
              <a:lnSpc>
                <a:spcPct val="150000"/>
              </a:lnSpc>
              <a:defRPr/>
            </a:pPr>
            <a:r>
              <a:rPr lang="ru-RU" sz="1400" dirty="0" smtClean="0">
                <a:solidFill>
                  <a:schemeClr val="tx1"/>
                </a:solidFill>
              </a:rPr>
              <a:t>формирование </a:t>
            </a:r>
            <a:r>
              <a:rPr lang="ru-RU" sz="1400" dirty="0" err="1" smtClean="0">
                <a:solidFill>
                  <a:schemeClr val="tx1"/>
                </a:solidFill>
              </a:rPr>
              <a:t>социокультурной</a:t>
            </a:r>
            <a:r>
              <a:rPr lang="ru-RU" sz="1400" dirty="0" smtClean="0">
                <a:solidFill>
                  <a:schemeClr val="tx1"/>
                </a:solidFill>
              </a:rPr>
              <a:t> среды, соответствующей возрастным, индивидуальным, психологическим и физиологическим особенностям детей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3" name="Title 5"/>
          <p:cNvSpPr>
            <a:spLocks noGrp="1"/>
          </p:cNvSpPr>
          <p:nvPr>
            <p:ph type="title"/>
          </p:nvPr>
        </p:nvSpPr>
        <p:spPr>
          <a:xfrm>
            <a:off x="2483768" y="404664"/>
            <a:ext cx="6477000" cy="648072"/>
          </a:xfrm>
        </p:spPr>
        <p:txBody>
          <a:bodyPr>
            <a:noAutofit/>
          </a:bodyPr>
          <a:lstStyle/>
          <a:p>
            <a:pPr algn="r">
              <a:defRPr/>
            </a:pPr>
            <a:r>
              <a:rPr lang="ru-RU" sz="1600" u="sng" dirty="0" smtClean="0"/>
              <a:t>Задачи ФГОС ДО в отношении детей с ОВЗ</a:t>
            </a:r>
            <a:endParaRPr lang="en-US" sz="1600" u="sng" dirty="0" smtClean="0"/>
          </a:p>
        </p:txBody>
      </p:sp>
    </p:spTree>
    <p:extLst>
      <p:ext uri="{BB962C8B-B14F-4D97-AF65-F5344CB8AC3E}">
        <p14:creationId xmlns:p14="http://schemas.microsoft.com/office/powerpoint/2010/main" val="808592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6"/>
          <p:cNvSpPr>
            <a:spLocks noGrp="1"/>
          </p:cNvSpPr>
          <p:nvPr>
            <p:ph idx="1"/>
          </p:nvPr>
        </p:nvSpPr>
        <p:spPr>
          <a:xfrm>
            <a:off x="1475656" y="1484784"/>
            <a:ext cx="7283152" cy="4176464"/>
          </a:xfr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ru-RU" sz="1800" dirty="0" smtClean="0">
                <a:solidFill>
                  <a:schemeClr val="tx1"/>
                </a:solidFill>
              </a:rPr>
              <a:t>Раздел коррекционной работы и инклюзивного образования должен содержать специальные условия для получения образования детьми с ограниченными возможностями здоровья, в том числе механизмы адаптации Программы для указанных детей, использование специальных образовательных программ и методов, специальных методических пособий и дидактических материалов, проведение групповых и индивидуальных коррекционных занятий и осуществления квалифицированной коррекции нарушений их развития</a:t>
            </a:r>
          </a:p>
        </p:txBody>
      </p:sp>
    </p:spTree>
    <p:extLst>
      <p:ext uri="{BB962C8B-B14F-4D97-AF65-F5344CB8AC3E}">
        <p14:creationId xmlns:p14="http://schemas.microsoft.com/office/powerpoint/2010/main" val="808592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6"/>
          <p:cNvSpPr>
            <a:spLocks noGrp="1"/>
          </p:cNvSpPr>
          <p:nvPr>
            <p:ph idx="1"/>
          </p:nvPr>
        </p:nvSpPr>
        <p:spPr>
          <a:xfrm>
            <a:off x="1475656" y="1484784"/>
            <a:ext cx="7283152" cy="4176464"/>
          </a:xfrm>
        </p:spPr>
        <p:txBody>
          <a:bodyPr>
            <a:noAutofit/>
          </a:bodyPr>
          <a:lstStyle/>
          <a:p>
            <a:pPr indent="450215" algn="just">
              <a:lnSpc>
                <a:spcPct val="150000"/>
              </a:lnSpc>
              <a:defRPr/>
            </a:pPr>
            <a:r>
              <a:rPr lang="ru-RU" sz="1800" dirty="0" smtClean="0">
                <a:solidFill>
                  <a:schemeClr val="tx1"/>
                </a:solidFill>
              </a:rPr>
              <a:t>комплексная оценка ресурсов и дефицитов ребенка </a:t>
            </a:r>
          </a:p>
          <a:p>
            <a:pPr indent="450215" algn="just">
              <a:lnSpc>
                <a:spcPct val="150000"/>
              </a:lnSpc>
              <a:defRPr/>
            </a:pPr>
            <a:r>
              <a:rPr lang="ru-RU" sz="1800" dirty="0" smtClean="0">
                <a:solidFill>
                  <a:schemeClr val="tx1"/>
                </a:solidFill>
              </a:rPr>
              <a:t>разработка и реализация этапов овладения образовательной программой </a:t>
            </a:r>
          </a:p>
          <a:p>
            <a:pPr indent="450215" algn="just">
              <a:lnSpc>
                <a:spcPct val="150000"/>
              </a:lnSpc>
              <a:defRPr/>
            </a:pPr>
            <a:r>
              <a:rPr lang="ru-RU" sz="1800" dirty="0" smtClean="0">
                <a:solidFill>
                  <a:schemeClr val="tx1"/>
                </a:solidFill>
              </a:rPr>
              <a:t>разработка календарных и тематических планов коррекционно-развивающей работы</a:t>
            </a:r>
          </a:p>
          <a:p>
            <a:pPr indent="450215" algn="just">
              <a:lnSpc>
                <a:spcPct val="150000"/>
              </a:lnSpc>
              <a:defRPr/>
            </a:pPr>
            <a:r>
              <a:rPr lang="ru-RU" sz="1800" dirty="0" smtClean="0">
                <a:solidFill>
                  <a:schemeClr val="tx1"/>
                </a:solidFill>
              </a:rPr>
              <a:t>планирование образовательного процесса </a:t>
            </a:r>
          </a:p>
          <a:p>
            <a:pPr indent="450215" algn="just">
              <a:lnSpc>
                <a:spcPct val="150000"/>
              </a:lnSpc>
              <a:defRPr/>
            </a:pPr>
            <a:r>
              <a:rPr lang="ru-RU" sz="1800" dirty="0" smtClean="0">
                <a:solidFill>
                  <a:schemeClr val="tx1"/>
                </a:solidFill>
              </a:rPr>
              <a:t>организация совместной жизнедеятельности детей </a:t>
            </a:r>
          </a:p>
          <a:p>
            <a:pPr indent="450215" algn="just">
              <a:lnSpc>
                <a:spcPct val="150000"/>
              </a:lnSpc>
              <a:defRPr/>
            </a:pPr>
            <a:r>
              <a:rPr lang="ru-RU" sz="1800" dirty="0" smtClean="0">
                <a:solidFill>
                  <a:schemeClr val="tx1"/>
                </a:solidFill>
              </a:rPr>
              <a:t>мониторинг инклюзивного образовательного процесса</a:t>
            </a:r>
          </a:p>
          <a:p>
            <a:pPr indent="450215" algn="just">
              <a:lnSpc>
                <a:spcPct val="150000"/>
              </a:lnSpc>
              <a:defRPr/>
            </a:pPr>
            <a:r>
              <a:rPr lang="ru-RU" sz="1800" dirty="0" smtClean="0">
                <a:solidFill>
                  <a:schemeClr val="tx1"/>
                </a:solidFill>
              </a:rPr>
              <a:t>создание специальных условий</a:t>
            </a:r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4"/>
          <p:cNvSpPr>
            <a:spLocks noChangeArrowheads="1"/>
          </p:cNvSpPr>
          <p:nvPr/>
        </p:nvSpPr>
        <p:spPr bwMode="auto">
          <a:xfrm>
            <a:off x="2195736" y="764704"/>
            <a:ext cx="67691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ru-RU" sz="1600" b="1" u="sng" dirty="0">
                <a:solidFill>
                  <a:srgbClr val="0079A4"/>
                </a:solidFill>
                <a:latin typeface="Century Schoolbook" pitchFamily="18" charset="0"/>
                <a:ea typeface="+mj-ea"/>
                <a:cs typeface="+mj-cs"/>
              </a:rPr>
              <a:t>Основные направления работы инклюзивной группы</a:t>
            </a:r>
          </a:p>
        </p:txBody>
      </p:sp>
    </p:spTree>
    <p:extLst>
      <p:ext uri="{BB962C8B-B14F-4D97-AF65-F5344CB8AC3E}">
        <p14:creationId xmlns:p14="http://schemas.microsoft.com/office/powerpoint/2010/main" val="808592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Прямоугольник 4"/>
          <p:cNvSpPr>
            <a:spLocks noChangeArrowheads="1"/>
          </p:cNvSpPr>
          <p:nvPr/>
        </p:nvSpPr>
        <p:spPr bwMode="auto">
          <a:xfrm>
            <a:off x="2195736" y="764704"/>
            <a:ext cx="67691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ru-RU" sz="1600" b="1" u="sng" dirty="0">
                <a:solidFill>
                  <a:srgbClr val="0079A4"/>
                </a:solidFill>
                <a:latin typeface="Century Schoolbook" pitchFamily="18" charset="0"/>
                <a:ea typeface="+mj-ea"/>
                <a:cs typeface="+mj-cs"/>
              </a:rPr>
              <a:t>Принципы инклюзивного образования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547664" y="1412776"/>
            <a:ext cx="7128792" cy="4536529"/>
          </a:xfrm>
        </p:spPr>
        <p:txBody>
          <a:bodyPr>
            <a:normAutofit/>
          </a:bodyPr>
          <a:lstStyle/>
          <a:p>
            <a:pPr indent="450215" algn="just">
              <a:lnSpc>
                <a:spcPct val="150000"/>
              </a:lnSpc>
              <a:defRPr/>
            </a:pPr>
            <a:r>
              <a:rPr lang="ru-RU" sz="1800" dirty="0" smtClean="0">
                <a:solidFill>
                  <a:schemeClr val="tx1"/>
                </a:solidFill>
              </a:rPr>
              <a:t>индивидуальный подход</a:t>
            </a:r>
          </a:p>
          <a:p>
            <a:pPr indent="450215" algn="just">
              <a:lnSpc>
                <a:spcPct val="150000"/>
              </a:lnSpc>
              <a:defRPr/>
            </a:pPr>
            <a:r>
              <a:rPr lang="ru-RU" sz="1800" dirty="0" smtClean="0">
                <a:solidFill>
                  <a:schemeClr val="tx1"/>
                </a:solidFill>
              </a:rPr>
              <a:t>поддержка самостоятельной активности ребенка (индивидуализации)</a:t>
            </a:r>
          </a:p>
          <a:p>
            <a:pPr indent="450215" algn="just">
              <a:lnSpc>
                <a:spcPct val="150000"/>
              </a:lnSpc>
              <a:defRPr/>
            </a:pPr>
            <a:r>
              <a:rPr lang="ru-RU" sz="1800" dirty="0" smtClean="0">
                <a:solidFill>
                  <a:schemeClr val="tx1"/>
                </a:solidFill>
              </a:rPr>
              <a:t>социальное взаимодействия</a:t>
            </a:r>
          </a:p>
          <a:p>
            <a:pPr indent="450215" algn="just">
              <a:lnSpc>
                <a:spcPct val="150000"/>
              </a:lnSpc>
              <a:defRPr/>
            </a:pPr>
            <a:r>
              <a:rPr lang="ru-RU" sz="1800" dirty="0" smtClean="0">
                <a:solidFill>
                  <a:schemeClr val="tx1"/>
                </a:solidFill>
              </a:rPr>
              <a:t>междисциплинарный подход</a:t>
            </a:r>
          </a:p>
          <a:p>
            <a:pPr indent="450215" algn="just">
              <a:lnSpc>
                <a:spcPct val="150000"/>
              </a:lnSpc>
              <a:defRPr/>
            </a:pPr>
            <a:r>
              <a:rPr lang="ru-RU" sz="1800" dirty="0" smtClean="0">
                <a:solidFill>
                  <a:schemeClr val="tx1"/>
                </a:solidFill>
              </a:rPr>
              <a:t>вариативность в организации процессов обучения и воспитания</a:t>
            </a:r>
          </a:p>
          <a:p>
            <a:pPr indent="450215" algn="just">
              <a:lnSpc>
                <a:spcPct val="150000"/>
              </a:lnSpc>
              <a:defRPr/>
            </a:pPr>
            <a:r>
              <a:rPr lang="ru-RU" sz="1800" dirty="0" smtClean="0">
                <a:solidFill>
                  <a:schemeClr val="tx1"/>
                </a:solidFill>
              </a:rPr>
              <a:t>партнерское взаимодействия с семьей</a:t>
            </a:r>
          </a:p>
          <a:p>
            <a:pPr indent="450215" algn="just">
              <a:lnSpc>
                <a:spcPct val="150000"/>
              </a:lnSpc>
              <a:defRPr/>
            </a:pPr>
            <a:r>
              <a:rPr lang="ru-RU" sz="1800" dirty="0" smtClean="0">
                <a:solidFill>
                  <a:schemeClr val="tx1"/>
                </a:solidFill>
              </a:rPr>
              <a:t>динамическое развитие образовательной модели детского сада 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1691680" y="1124744"/>
            <a:ext cx="6995120" cy="452596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dirty="0" smtClean="0">
                <a:solidFill>
                  <a:schemeClr val="tx1"/>
                </a:solidFill>
                <a:cs typeface="Times New Roman" pitchFamily="18" charset="0"/>
              </a:rPr>
              <a:t>Дошкольный возраст – важнейший период становления личности, когда закладываются предпосылки гражданских качеств, формируются ответственность и способность ребенка к свободному выбору, уважению и пониманию других людей независимо от их социального происхождения.</a:t>
            </a:r>
            <a:endParaRPr lang="en-US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8592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6"/>
          <p:cNvSpPr>
            <a:spLocks noGrp="1"/>
          </p:cNvSpPr>
          <p:nvPr>
            <p:ph idx="1"/>
          </p:nvPr>
        </p:nvSpPr>
        <p:spPr>
          <a:xfrm>
            <a:off x="1331640" y="2132856"/>
            <a:ext cx="7283152" cy="3312368"/>
          </a:xfrm>
        </p:spPr>
        <p:txBody>
          <a:bodyPr>
            <a:noAutofit/>
          </a:bodyPr>
          <a:lstStyle/>
          <a:p>
            <a:pPr marL="0" indent="7938" algn="ctr">
              <a:buFontTx/>
              <a:buNone/>
            </a:pPr>
            <a:r>
              <a:rPr lang="ru-RU" sz="2600" dirty="0" smtClean="0">
                <a:solidFill>
                  <a:schemeClr val="tx1"/>
                </a:solidFill>
              </a:rPr>
              <a:t>План-график внедрения федерального государственного образовательного стандарта дошкольного образования (ФГОС ДО) в муниципальных образовательных  учреждениях муниципального образования "Города Архангельск", реализующих образовательные программы дошкольного образования  на 2013-2015 годы  </a:t>
            </a:r>
          </a:p>
        </p:txBody>
      </p:sp>
      <p:sp>
        <p:nvSpPr>
          <p:cNvPr id="3" name="Прямоугольник 4"/>
          <p:cNvSpPr>
            <a:spLocks noChangeArrowheads="1"/>
          </p:cNvSpPr>
          <p:nvPr/>
        </p:nvSpPr>
        <p:spPr bwMode="auto">
          <a:xfrm>
            <a:off x="2051720" y="764704"/>
            <a:ext cx="691311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ru-RU" sz="1600" b="1" u="sng" dirty="0" smtClean="0">
                <a:solidFill>
                  <a:srgbClr val="0079A4"/>
                </a:solidFill>
                <a:latin typeface="Century Schoolbook" pitchFamily="18" charset="0"/>
                <a:ea typeface="+mj-ea"/>
                <a:cs typeface="+mj-cs"/>
              </a:rPr>
              <a:t>Приказ директора департамента образования </a:t>
            </a:r>
          </a:p>
          <a:p>
            <a:pPr algn="r"/>
            <a:r>
              <a:rPr lang="ru-RU" sz="1600" b="1" u="sng" dirty="0" smtClean="0">
                <a:solidFill>
                  <a:srgbClr val="0079A4"/>
                </a:solidFill>
                <a:latin typeface="Century Schoolbook" pitchFamily="18" charset="0"/>
                <a:ea typeface="+mj-ea"/>
                <a:cs typeface="+mj-cs"/>
              </a:rPr>
              <a:t>от 30.09.2013 № 776</a:t>
            </a:r>
            <a:endParaRPr lang="ru-RU" sz="1600" b="1" u="sng" dirty="0">
              <a:solidFill>
                <a:srgbClr val="0079A4"/>
              </a:solidFill>
              <a:latin typeface="Century Schoolbook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08592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4"/>
          <p:cNvSpPr>
            <a:spLocks noChangeArrowheads="1"/>
          </p:cNvSpPr>
          <p:nvPr/>
        </p:nvSpPr>
        <p:spPr bwMode="auto">
          <a:xfrm>
            <a:off x="2051720" y="764704"/>
            <a:ext cx="691311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ru-RU" sz="2400" b="1" u="sng" dirty="0" smtClean="0">
                <a:solidFill>
                  <a:srgbClr val="0079A4"/>
                </a:solidFill>
                <a:latin typeface="Century Schoolbook" pitchFamily="18" charset="0"/>
                <a:ea typeface="+mj-ea"/>
                <a:cs typeface="+mj-cs"/>
              </a:rPr>
              <a:t>Федеральные пилотные площадки</a:t>
            </a:r>
            <a:endParaRPr lang="ru-RU" sz="2400" b="1" u="sng" dirty="0">
              <a:solidFill>
                <a:srgbClr val="0079A4"/>
              </a:solidFill>
              <a:latin typeface="Century Schoolbook" pitchFamily="18" charset="0"/>
              <a:ea typeface="+mj-ea"/>
              <a:cs typeface="+mj-cs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0761647"/>
              </p:ext>
            </p:extLst>
          </p:nvPr>
        </p:nvGraphicFramePr>
        <p:xfrm>
          <a:off x="539552" y="155679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08592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1654787"/>
              </p:ext>
            </p:extLst>
          </p:nvPr>
        </p:nvGraphicFramePr>
        <p:xfrm>
          <a:off x="1331640" y="1052736"/>
          <a:ext cx="7668344" cy="51664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8914" name="Заголовок 1"/>
          <p:cNvSpPr>
            <a:spLocks noGrp="1"/>
          </p:cNvSpPr>
          <p:nvPr>
            <p:ph type="title"/>
          </p:nvPr>
        </p:nvSpPr>
        <p:spPr>
          <a:xfrm>
            <a:off x="2483768" y="332656"/>
            <a:ext cx="6477000" cy="476672"/>
          </a:xfrm>
        </p:spPr>
        <p:txBody>
          <a:bodyPr>
            <a:normAutofit/>
          </a:bodyPr>
          <a:lstStyle/>
          <a:p>
            <a:pPr algn="r"/>
            <a:r>
              <a:rPr lang="ru-RU" sz="2000" u="sng" dirty="0" smtClean="0"/>
              <a:t>Федеральные пилотные площадки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937" name="Содержимое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4950109"/>
              </p:ext>
            </p:extLst>
          </p:nvPr>
        </p:nvGraphicFramePr>
        <p:xfrm>
          <a:off x="1331913" y="1662113"/>
          <a:ext cx="7664450" cy="432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Лист" r:id="rId3" imgW="8458132" imgH="4771980" progId="Excel.Sheet.8">
                  <p:embed/>
                </p:oleObj>
              </mc:Choice>
              <mc:Fallback>
                <p:oleObj name="Лист" r:id="rId3" imgW="8458132" imgH="4771980" progId="Excel.Sheet.8">
                  <p:embed/>
                  <p:pic>
                    <p:nvPicPr>
                      <p:cNvPr id="0" name="Picture 2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1662113"/>
                        <a:ext cx="7664450" cy="4324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483768" y="764704"/>
            <a:ext cx="6477000" cy="476672"/>
          </a:xfrm>
        </p:spPr>
        <p:txBody>
          <a:bodyPr>
            <a:normAutofit/>
          </a:bodyPr>
          <a:lstStyle/>
          <a:p>
            <a:pPr algn="r"/>
            <a:r>
              <a:rPr lang="ru-RU" sz="2000" u="sng" dirty="0" smtClean="0"/>
              <a:t>Федеральные пилотные площадки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61" name="Содержимое 4"/>
          <p:cNvGraphicFramePr>
            <a:graphicFrameLocks noGrp="1"/>
          </p:cNvGraphicFramePr>
          <p:nvPr>
            <p:ph idx="1"/>
          </p:nvPr>
        </p:nvGraphicFramePr>
        <p:xfrm>
          <a:off x="1115616" y="1484784"/>
          <a:ext cx="8232775" cy="478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Worksheet" r:id="rId3" imgW="9391680" imgH="5457825" progId="Excel.Sheet.8">
                  <p:embed/>
                </p:oleObj>
              </mc:Choice>
              <mc:Fallback>
                <p:oleObj name="Worksheet" r:id="rId3" imgW="9391680" imgH="5457825" progId="Excel.Sheet.8">
                  <p:embed/>
                  <p:pic>
                    <p:nvPicPr>
                      <p:cNvPr id="0" name="Picture 2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1484784"/>
                        <a:ext cx="8232775" cy="4784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2987824" y="404664"/>
            <a:ext cx="5616575" cy="1143000"/>
          </a:xfrm>
        </p:spPr>
        <p:txBody>
          <a:bodyPr rtlCol="0">
            <a:normAutofit/>
          </a:bodyPr>
          <a:lstStyle/>
          <a:p>
            <a:pPr algn="r">
              <a:defRPr/>
            </a:pPr>
            <a:r>
              <a:rPr lang="ru-RU" sz="2000" u="sng" dirty="0" smtClean="0"/>
              <a:t>Готовность образовательных учреждений к введению ФГОС ДО</a:t>
            </a:r>
            <a:endParaRPr lang="ru-RU" sz="2000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985" name="Содержимое 4"/>
          <p:cNvGraphicFramePr>
            <a:graphicFrameLocks noGrp="1"/>
          </p:cNvGraphicFramePr>
          <p:nvPr>
            <p:ph idx="1"/>
          </p:nvPr>
        </p:nvGraphicFramePr>
        <p:xfrm>
          <a:off x="899592" y="1628800"/>
          <a:ext cx="8097713" cy="45026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Worksheet" r:id="rId3" imgW="8324910" imgH="4629150" progId="Excel.Sheet.8">
                  <p:embed/>
                </p:oleObj>
              </mc:Choice>
              <mc:Fallback>
                <p:oleObj name="Worksheet" r:id="rId3" imgW="8324910" imgH="4629150" progId="Excel.Sheet.8">
                  <p:embed/>
                  <p:pic>
                    <p:nvPicPr>
                      <p:cNvPr id="0" name="Picture 2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1628800"/>
                        <a:ext cx="8097713" cy="450268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3275856" y="404664"/>
            <a:ext cx="5616575" cy="1143000"/>
          </a:xfrm>
        </p:spPr>
        <p:txBody>
          <a:bodyPr rtlCol="0">
            <a:normAutofit/>
          </a:bodyPr>
          <a:lstStyle/>
          <a:p>
            <a:pPr algn="r">
              <a:defRPr/>
            </a:pPr>
            <a:r>
              <a:rPr lang="ru-RU" sz="2000" u="sng" dirty="0" smtClean="0"/>
              <a:t>Готовность образовательных учреждений к введению ФГОС ДО</a:t>
            </a:r>
            <a:endParaRPr lang="ru-RU" sz="2000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Содержимое 2"/>
          <p:cNvSpPr>
            <a:spLocks noGrp="1"/>
          </p:cNvSpPr>
          <p:nvPr>
            <p:ph idx="1"/>
          </p:nvPr>
        </p:nvSpPr>
        <p:spPr>
          <a:xfrm>
            <a:off x="1475655" y="1989138"/>
            <a:ext cx="7222257" cy="3629025"/>
          </a:xfrm>
        </p:spPr>
        <p:txBody>
          <a:bodyPr/>
          <a:lstStyle/>
          <a:p>
            <a:pPr algn="just"/>
            <a:r>
              <a:rPr lang="ru-RU" sz="2800" dirty="0" smtClean="0">
                <a:solidFill>
                  <a:srgbClr val="1A2907"/>
                </a:solidFill>
              </a:rPr>
              <a:t>Четкая формулировка цели</a:t>
            </a:r>
          </a:p>
          <a:p>
            <a:pPr algn="just"/>
            <a:r>
              <a:rPr lang="ru-RU" sz="2800" dirty="0" smtClean="0">
                <a:solidFill>
                  <a:srgbClr val="1A2907"/>
                </a:solidFill>
              </a:rPr>
              <a:t>Кадровое обеспечение</a:t>
            </a:r>
          </a:p>
          <a:p>
            <a:pPr algn="just"/>
            <a:r>
              <a:rPr lang="ru-RU" sz="2800" dirty="0" smtClean="0">
                <a:solidFill>
                  <a:srgbClr val="1A2907"/>
                </a:solidFill>
              </a:rPr>
              <a:t>Наличие ресурсов для реализации образовательного процесса</a:t>
            </a:r>
          </a:p>
          <a:p>
            <a:pPr algn="just"/>
            <a:r>
              <a:rPr lang="ru-RU" sz="2800" dirty="0" smtClean="0">
                <a:solidFill>
                  <a:srgbClr val="1A2907"/>
                </a:solidFill>
              </a:rPr>
              <a:t>Использование потенциала социума</a:t>
            </a:r>
          </a:p>
          <a:p>
            <a:pPr algn="just"/>
            <a:r>
              <a:rPr lang="ru-RU" sz="2800" dirty="0" smtClean="0">
                <a:solidFill>
                  <a:srgbClr val="1A2907"/>
                </a:solidFill>
              </a:rPr>
              <a:t>Создание банка инноваций</a:t>
            </a:r>
          </a:p>
        </p:txBody>
      </p:sp>
      <p:sp>
        <p:nvSpPr>
          <p:cNvPr id="43010" name="Заголовок 1"/>
          <p:cNvSpPr>
            <a:spLocks noGrp="1"/>
          </p:cNvSpPr>
          <p:nvPr>
            <p:ph type="title"/>
          </p:nvPr>
        </p:nvSpPr>
        <p:spPr>
          <a:xfrm>
            <a:off x="3059832" y="548680"/>
            <a:ext cx="5616575" cy="1143000"/>
          </a:xfrm>
        </p:spPr>
        <p:txBody>
          <a:bodyPr>
            <a:normAutofit/>
          </a:bodyPr>
          <a:lstStyle/>
          <a:p>
            <a:pPr algn="r"/>
            <a:r>
              <a:rPr lang="ru-RU" sz="2800" u="sng" dirty="0" smtClean="0"/>
              <a:t>Годовое планирование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75655" y="1628775"/>
            <a:ext cx="7222257" cy="4968875"/>
          </a:xfrm>
        </p:spPr>
        <p:txBody>
          <a:bodyPr rtlCol="0">
            <a:normAutofit fontScale="70000" lnSpcReduction="20000"/>
          </a:bodyPr>
          <a:lstStyle/>
          <a:p>
            <a:pPr algn="just">
              <a:defRPr/>
            </a:pPr>
            <a:r>
              <a:rPr lang="ru-RU" dirty="0" smtClean="0">
                <a:solidFill>
                  <a:srgbClr val="1A2907"/>
                </a:solidFill>
              </a:rPr>
              <a:t>овладение методическими основами подготовки наглядных и дидактических материалов средствами </a:t>
            </a:r>
            <a:r>
              <a:rPr lang="ru-RU" dirty="0" err="1" smtClean="0">
                <a:solidFill>
                  <a:srgbClr val="1A2907"/>
                </a:solidFill>
              </a:rPr>
              <a:t>Microsoft</a:t>
            </a:r>
            <a:r>
              <a:rPr lang="ru-RU" dirty="0" smtClean="0">
                <a:solidFill>
                  <a:srgbClr val="1A2907"/>
                </a:solidFill>
              </a:rPr>
              <a:t> </a:t>
            </a:r>
            <a:r>
              <a:rPr lang="ru-RU" dirty="0" err="1" smtClean="0">
                <a:solidFill>
                  <a:srgbClr val="1A2907"/>
                </a:solidFill>
              </a:rPr>
              <a:t>Office</a:t>
            </a:r>
            <a:endParaRPr lang="ru-RU" dirty="0" smtClean="0">
              <a:solidFill>
                <a:srgbClr val="1A2907"/>
              </a:solidFill>
            </a:endParaRPr>
          </a:p>
          <a:p>
            <a:pPr algn="just">
              <a:defRPr/>
            </a:pPr>
            <a:r>
              <a:rPr lang="ru-RU" dirty="0" smtClean="0">
                <a:solidFill>
                  <a:srgbClr val="1A2907"/>
                </a:solidFill>
              </a:rPr>
              <a:t>использование Интернета и цифровых образовательных ресурсов в педагогической деятельности</a:t>
            </a:r>
          </a:p>
          <a:p>
            <a:pPr algn="just">
              <a:defRPr/>
            </a:pPr>
            <a:r>
              <a:rPr lang="ru-RU" dirty="0" smtClean="0">
                <a:solidFill>
                  <a:srgbClr val="1A2907"/>
                </a:solidFill>
              </a:rPr>
              <a:t>формирование положительной мотивации к использованию ИКТ</a:t>
            </a:r>
          </a:p>
          <a:p>
            <a:pPr algn="just">
              <a:defRPr/>
            </a:pPr>
            <a:r>
              <a:rPr lang="ru-RU" dirty="0" smtClean="0">
                <a:solidFill>
                  <a:srgbClr val="1A2907"/>
                </a:solidFill>
              </a:rPr>
              <a:t>овладение методическими приемами использования ИКТ в образовательном процессе</a:t>
            </a:r>
          </a:p>
          <a:p>
            <a:pPr algn="just">
              <a:defRPr/>
            </a:pPr>
            <a:r>
              <a:rPr lang="ru-RU" dirty="0" smtClean="0">
                <a:solidFill>
                  <a:srgbClr val="1A2907"/>
                </a:solidFill>
              </a:rPr>
              <a:t>изучение и обобщение опыта эффективного использования ИКТ в педагогической деятельности</a:t>
            </a:r>
          </a:p>
          <a:p>
            <a:pPr algn="just">
              <a:defRPr/>
            </a:pPr>
            <a:r>
              <a:rPr lang="ru-RU" dirty="0" smtClean="0">
                <a:solidFill>
                  <a:srgbClr val="1A2907"/>
                </a:solidFill>
              </a:rPr>
              <a:t>участие в формировании сетевых педагогических сообществ</a:t>
            </a:r>
          </a:p>
        </p:txBody>
      </p:sp>
      <p:sp>
        <p:nvSpPr>
          <p:cNvPr id="44034" name="Заголовок 1"/>
          <p:cNvSpPr>
            <a:spLocks noGrp="1"/>
          </p:cNvSpPr>
          <p:nvPr>
            <p:ph type="title"/>
          </p:nvPr>
        </p:nvSpPr>
        <p:spPr>
          <a:xfrm>
            <a:off x="3131840" y="404664"/>
            <a:ext cx="5616575" cy="1143000"/>
          </a:xfrm>
        </p:spPr>
        <p:txBody>
          <a:bodyPr>
            <a:normAutofit/>
          </a:bodyPr>
          <a:lstStyle/>
          <a:p>
            <a:pPr algn="r"/>
            <a:r>
              <a:rPr lang="ru-RU" sz="2800" u="sng" dirty="0" smtClean="0"/>
              <a:t>Ожидаемые результаты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03648" y="1916832"/>
            <a:ext cx="7490222" cy="4133850"/>
          </a:xfrm>
        </p:spPr>
        <p:txBody>
          <a:bodyPr rtlCol="0">
            <a:normAutofit fontScale="85000" lnSpcReduction="20000"/>
          </a:bodyPr>
          <a:lstStyle/>
          <a:p>
            <a:pPr marL="0" indent="7938" algn="ctr">
              <a:buFontTx/>
              <a:buNone/>
              <a:defRPr/>
            </a:pPr>
            <a:r>
              <a:rPr lang="ru-RU" sz="2800" dirty="0" smtClean="0">
                <a:solidFill>
                  <a:srgbClr val="1A2907"/>
                </a:solidFill>
              </a:rPr>
              <a:t>Развивающая предметно-пространственная среда должна быть содержательно-насыщенной, трансформируемой, полифункциональной, вариативной, доступной и безопасной</a:t>
            </a:r>
          </a:p>
          <a:p>
            <a:pPr marL="0" indent="7938" algn="ctr">
              <a:buFontTx/>
              <a:buNone/>
              <a:defRPr/>
            </a:pPr>
            <a:endParaRPr lang="ru-RU" sz="2800" dirty="0" smtClean="0">
              <a:solidFill>
                <a:srgbClr val="1A2907"/>
              </a:solidFill>
            </a:endParaRPr>
          </a:p>
          <a:p>
            <a:pPr marL="0" indent="7938" algn="ctr">
              <a:buFontTx/>
              <a:buNone/>
              <a:defRPr/>
            </a:pPr>
            <a:r>
              <a:rPr lang="ru-RU" sz="2800" dirty="0" smtClean="0">
                <a:solidFill>
                  <a:srgbClr val="1A2907"/>
                </a:solidFill>
              </a:rPr>
              <a:t>Образовательное пространство должно быть оснащено средствами обучения и воспитания (в том числе техническими), соответствующими материалами, в том числе расходным игровым, спортивным, оздоровительным оборудованием, инвентарем (в соответствии со спецификой Программы)</a:t>
            </a:r>
            <a:endParaRPr lang="ru-RU" sz="2800" dirty="0">
              <a:solidFill>
                <a:srgbClr val="1A2907"/>
              </a:solidFill>
            </a:endParaRPr>
          </a:p>
        </p:txBody>
      </p:sp>
      <p:sp>
        <p:nvSpPr>
          <p:cNvPr id="45058" name="Прямоугольник 3"/>
          <p:cNvSpPr>
            <a:spLocks noChangeArrowheads="1"/>
          </p:cNvSpPr>
          <p:nvPr/>
        </p:nvSpPr>
        <p:spPr bwMode="auto">
          <a:xfrm>
            <a:off x="2195736" y="692696"/>
            <a:ext cx="67691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ru-RU" sz="1600" b="1" u="sng" dirty="0">
                <a:solidFill>
                  <a:srgbClr val="0079A4"/>
                </a:solidFill>
                <a:latin typeface="Century Schoolbook" pitchFamily="18" charset="0"/>
                <a:ea typeface="+mj-ea"/>
                <a:cs typeface="+mj-cs"/>
              </a:rPr>
              <a:t>Приказ </a:t>
            </a:r>
            <a:r>
              <a:rPr lang="ru-RU" sz="1600" b="1" u="sng" dirty="0" err="1">
                <a:solidFill>
                  <a:srgbClr val="0079A4"/>
                </a:solidFill>
                <a:latin typeface="Century Schoolbook" pitchFamily="18" charset="0"/>
                <a:ea typeface="+mj-ea"/>
                <a:cs typeface="+mj-cs"/>
              </a:rPr>
              <a:t>Минобрнауки</a:t>
            </a:r>
            <a:r>
              <a:rPr lang="ru-RU" sz="1600" b="1" u="sng" dirty="0">
                <a:solidFill>
                  <a:srgbClr val="0079A4"/>
                </a:solidFill>
                <a:latin typeface="Century Schoolbook" pitchFamily="18" charset="0"/>
                <a:ea typeface="+mj-ea"/>
                <a:cs typeface="+mj-cs"/>
              </a:rPr>
              <a:t> России от 17.10.2013 N 1155 </a:t>
            </a:r>
          </a:p>
          <a:p>
            <a:pPr algn="r"/>
            <a:r>
              <a:rPr lang="ru-RU" sz="1600" b="1" u="sng" dirty="0">
                <a:solidFill>
                  <a:srgbClr val="0079A4"/>
                </a:solidFill>
                <a:latin typeface="Century Schoolbook" pitchFamily="18" charset="0"/>
                <a:ea typeface="+mj-ea"/>
                <a:cs typeface="+mj-cs"/>
              </a:rPr>
              <a:t>"Об утверждении федерального государственного образовательного стандарта дошкольного образования" </a:t>
            </a:r>
            <a:endParaRPr lang="en-US" sz="1600" b="1" u="sng" dirty="0">
              <a:solidFill>
                <a:srgbClr val="0079A4"/>
              </a:solidFill>
              <a:latin typeface="Century Schoolbook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75656" y="1628800"/>
            <a:ext cx="7417518" cy="4392488"/>
          </a:xfrm>
        </p:spPr>
        <p:txBody>
          <a:bodyPr rtlCol="0">
            <a:normAutofit fontScale="62500" lnSpcReduction="20000"/>
          </a:bodyPr>
          <a:lstStyle/>
          <a:p>
            <a:pPr indent="342900"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>
                <a:ea typeface="Times New Roman"/>
              </a:rPr>
              <a:t>максимальную реализацию образовательного потенциала </a:t>
            </a:r>
            <a:r>
              <a:rPr lang="ru-RU" sz="2800" b="1" dirty="0">
                <a:ea typeface="Times New Roman"/>
              </a:rPr>
              <a:t>пространства Организации, Группы,</a:t>
            </a:r>
            <a:r>
              <a:rPr lang="ru-RU" sz="2800" dirty="0">
                <a:ea typeface="Times New Roman"/>
              </a:rPr>
              <a:t> </a:t>
            </a:r>
            <a:r>
              <a:rPr lang="ru-RU" sz="2800" dirty="0" smtClean="0">
                <a:ea typeface="Times New Roman"/>
              </a:rPr>
              <a:t>Т</a:t>
            </a:r>
            <a:r>
              <a:rPr lang="ru-RU" sz="2800" b="1" dirty="0" smtClean="0">
                <a:ea typeface="Times New Roman"/>
              </a:rPr>
              <a:t>ерритории</a:t>
            </a:r>
          </a:p>
          <a:p>
            <a:pPr indent="342900"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 smtClean="0">
                <a:ea typeface="Times New Roman"/>
              </a:rPr>
              <a:t>возможность </a:t>
            </a:r>
            <a:r>
              <a:rPr lang="ru-RU" sz="2800" dirty="0">
                <a:ea typeface="Times New Roman"/>
              </a:rPr>
              <a:t>общения и совместной деятельности детей </a:t>
            </a:r>
            <a:r>
              <a:rPr lang="ru-RU" sz="2800" dirty="0" smtClean="0">
                <a:ea typeface="Times New Roman"/>
              </a:rPr>
              <a:t>и взрослых</a:t>
            </a:r>
            <a:endParaRPr lang="ru-RU" sz="1600" dirty="0">
              <a:ea typeface="Times New Roman"/>
            </a:endParaRPr>
          </a:p>
          <a:p>
            <a:pPr indent="342900"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 smtClean="0">
                <a:ea typeface="Times New Roman"/>
              </a:rPr>
              <a:t>реализацию </a:t>
            </a:r>
            <a:r>
              <a:rPr lang="ru-RU" sz="2800" dirty="0">
                <a:ea typeface="Times New Roman"/>
              </a:rPr>
              <a:t>различных образовательных </a:t>
            </a:r>
            <a:r>
              <a:rPr lang="ru-RU" sz="2800" dirty="0" smtClean="0">
                <a:ea typeface="Times New Roman"/>
              </a:rPr>
              <a:t>программ</a:t>
            </a:r>
            <a:endParaRPr lang="ru-RU" sz="1600" dirty="0">
              <a:ea typeface="Times New Roman"/>
            </a:endParaRPr>
          </a:p>
          <a:p>
            <a:pPr indent="342900"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 smtClean="0">
                <a:ea typeface="Times New Roman"/>
              </a:rPr>
              <a:t>необходимые </a:t>
            </a:r>
            <a:r>
              <a:rPr lang="ru-RU" sz="2800" dirty="0">
                <a:ea typeface="Times New Roman"/>
              </a:rPr>
              <a:t>для него </a:t>
            </a:r>
            <a:r>
              <a:rPr lang="ru-RU" sz="2800" dirty="0" smtClean="0">
                <a:ea typeface="Times New Roman"/>
              </a:rPr>
              <a:t>условия для организации инклюзивного образования</a:t>
            </a:r>
            <a:endParaRPr lang="ru-RU" sz="1600" dirty="0">
              <a:ea typeface="Times New Roman"/>
            </a:endParaRPr>
          </a:p>
          <a:p>
            <a:pPr indent="342900"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 smtClean="0">
                <a:ea typeface="Times New Roman"/>
              </a:rPr>
              <a:t>учет </a:t>
            </a:r>
            <a:r>
              <a:rPr lang="ru-RU" sz="2800" dirty="0">
                <a:ea typeface="Times New Roman"/>
              </a:rPr>
              <a:t>национально-культурных, климатических </a:t>
            </a:r>
            <a:r>
              <a:rPr lang="ru-RU" sz="2800" dirty="0" smtClean="0">
                <a:ea typeface="Times New Roman"/>
              </a:rPr>
              <a:t>условий</a:t>
            </a:r>
          </a:p>
          <a:p>
            <a:pPr indent="342900"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 smtClean="0">
                <a:ea typeface="Times New Roman"/>
              </a:rPr>
              <a:t>учет </a:t>
            </a:r>
            <a:r>
              <a:rPr lang="ru-RU" sz="2800" dirty="0">
                <a:ea typeface="Times New Roman"/>
              </a:rPr>
              <a:t>возрастных особенностей </a:t>
            </a:r>
            <a:r>
              <a:rPr lang="ru-RU" sz="2800" dirty="0" smtClean="0">
                <a:ea typeface="Times New Roman"/>
              </a:rPr>
              <a:t>детей</a:t>
            </a:r>
            <a:endParaRPr lang="ru-RU" sz="2800" dirty="0">
              <a:solidFill>
                <a:srgbClr val="1A2907"/>
              </a:solidFill>
            </a:endParaRPr>
          </a:p>
        </p:txBody>
      </p:sp>
      <p:sp>
        <p:nvSpPr>
          <p:cNvPr id="45058" name="Прямоугольник 3"/>
          <p:cNvSpPr>
            <a:spLocks noChangeArrowheads="1"/>
          </p:cNvSpPr>
          <p:nvPr/>
        </p:nvSpPr>
        <p:spPr bwMode="auto">
          <a:xfrm>
            <a:off x="1654472" y="692696"/>
            <a:ext cx="74895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ru-RU" sz="1600" b="1" u="sng" dirty="0" smtClean="0">
                <a:solidFill>
                  <a:srgbClr val="0079A4"/>
                </a:solidFill>
                <a:latin typeface="Century Schoolbook" pitchFamily="18" charset="0"/>
                <a:ea typeface="+mj-ea"/>
                <a:cs typeface="+mj-cs"/>
              </a:rPr>
              <a:t>Развивающая  предметно-пространственная среда обеспечивает</a:t>
            </a:r>
            <a:r>
              <a:rPr lang="ru-RU" sz="1600" b="1" u="sng" dirty="0">
                <a:solidFill>
                  <a:srgbClr val="0079A4"/>
                </a:solidFill>
                <a:latin typeface="Century Schoolbook" pitchFamily="18" charset="0"/>
                <a:ea typeface="+mj-ea"/>
                <a:cs typeface="+mj-cs"/>
              </a:rPr>
              <a:t>:</a:t>
            </a:r>
            <a:r>
              <a:rPr lang="ru-RU" sz="1600" b="1" u="sng" dirty="0" smtClean="0">
                <a:solidFill>
                  <a:srgbClr val="0079A4"/>
                </a:solidFill>
                <a:latin typeface="Century Schoolbook" pitchFamily="18" charset="0"/>
                <a:ea typeface="+mj-ea"/>
                <a:cs typeface="+mj-cs"/>
              </a:rPr>
              <a:t> </a:t>
            </a:r>
            <a:endParaRPr lang="en-US" sz="1600" b="1" u="sng" dirty="0">
              <a:solidFill>
                <a:srgbClr val="0079A4"/>
              </a:solidFill>
              <a:latin typeface="Century Schoolbook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14280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6"/>
          <p:cNvSpPr>
            <a:spLocks noGrp="1"/>
          </p:cNvSpPr>
          <p:nvPr>
            <p:ph idx="1"/>
          </p:nvPr>
        </p:nvSpPr>
        <p:spPr>
          <a:xfrm>
            <a:off x="1547664" y="1268760"/>
            <a:ext cx="7283152" cy="452596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80000"/>
              </a:lnSpc>
              <a:buFontTx/>
              <a:buNone/>
            </a:pPr>
            <a:r>
              <a:rPr lang="ru-RU" sz="3000" dirty="0" smtClean="0">
                <a:solidFill>
                  <a:schemeClr val="tx1"/>
                </a:solidFill>
                <a:cs typeface="Times New Roman" pitchFamily="18" charset="0"/>
              </a:rPr>
              <a:t>Статья 63 Федерального Закона от 29.12.2012 № 273-ФЗ "Об образовании в Российской Федерации"</a:t>
            </a:r>
          </a:p>
          <a:p>
            <a:pPr marL="0" indent="0" algn="ctr">
              <a:lnSpc>
                <a:spcPct val="80000"/>
              </a:lnSpc>
              <a:buFontTx/>
              <a:buNone/>
            </a:pPr>
            <a:endParaRPr lang="ru-RU" sz="3000" dirty="0" smtClean="0">
              <a:solidFill>
                <a:schemeClr val="tx1"/>
              </a:solidFill>
            </a:endParaRPr>
          </a:p>
          <a:p>
            <a:pPr marL="0" indent="0" algn="ctr">
              <a:lnSpc>
                <a:spcPct val="80000"/>
              </a:lnSpc>
              <a:buFontTx/>
              <a:buNone/>
            </a:pPr>
            <a:r>
              <a:rPr lang="ru-RU" dirty="0" smtClean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Приказ Минобрнауки России от 17.10.2013 N 1155 "Об утверждении федерального государственного образовательного стандарта дошкольного образования" </a:t>
            </a:r>
            <a:endParaRPr lang="en-US" dirty="0" smtClean="0">
              <a:solidFill>
                <a:schemeClr val="tx1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8592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744" y="908720"/>
            <a:ext cx="6477000" cy="1143000"/>
          </a:xfrm>
        </p:spPr>
        <p:txBody>
          <a:bodyPr>
            <a:normAutofit/>
          </a:bodyPr>
          <a:lstStyle/>
          <a:p>
            <a:pPr algn="r"/>
            <a:r>
              <a:rPr lang="ru-RU" sz="2800" u="sng" dirty="0" smtClean="0"/>
              <a:t>Единый электронный</a:t>
            </a:r>
            <a:br>
              <a:rPr lang="ru-RU" sz="2800" u="sng" dirty="0" smtClean="0"/>
            </a:br>
            <a:r>
              <a:rPr lang="ru-RU" sz="2800" u="sng" dirty="0" smtClean="0"/>
              <a:t>почтовый адрес ФГАУ ФИРО</a:t>
            </a:r>
            <a:endParaRPr lang="ru-RU" sz="2800" u="sng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924944"/>
            <a:ext cx="8229600" cy="1324744"/>
          </a:xfrm>
        </p:spPr>
        <p:txBody>
          <a:bodyPr/>
          <a:lstStyle/>
          <a:p>
            <a:pPr marL="0" indent="0" algn="ctr">
              <a:buNone/>
            </a:pPr>
            <a:r>
              <a:rPr lang="en-US" sz="6000" u="sng" dirty="0" err="1">
                <a:solidFill>
                  <a:srgbClr val="0000FF"/>
                </a:solidFill>
                <a:latin typeface="Times New Roman"/>
                <a:ea typeface="Times New Roman"/>
                <a:hlinkClick r:id="rId2"/>
              </a:rPr>
              <a:t>fgosdo</a:t>
            </a:r>
            <a:r>
              <a:rPr lang="ru-RU" sz="6000" u="sng" dirty="0">
                <a:solidFill>
                  <a:srgbClr val="0000FF"/>
                </a:solidFill>
                <a:latin typeface="Times New Roman"/>
                <a:ea typeface="Times New Roman"/>
                <a:hlinkClick r:id="rId2"/>
              </a:rPr>
              <a:t>@</a:t>
            </a:r>
            <a:r>
              <a:rPr lang="en-US" sz="6000" u="sng" dirty="0" err="1">
                <a:solidFill>
                  <a:srgbClr val="0000FF"/>
                </a:solidFill>
                <a:latin typeface="Times New Roman"/>
                <a:ea typeface="Times New Roman"/>
                <a:hlinkClick r:id="rId2"/>
              </a:rPr>
              <a:t>firo</a:t>
            </a:r>
            <a:r>
              <a:rPr lang="ru-RU" sz="6000" u="sng" dirty="0">
                <a:solidFill>
                  <a:srgbClr val="0000FF"/>
                </a:solidFill>
                <a:latin typeface="Times New Roman"/>
                <a:ea typeface="Times New Roman"/>
                <a:hlinkClick r:id="rId2"/>
              </a:rPr>
              <a:t>.</a:t>
            </a:r>
            <a:r>
              <a:rPr lang="en-US" sz="6000" u="sng" dirty="0" err="1">
                <a:solidFill>
                  <a:srgbClr val="0000FF"/>
                </a:solidFill>
                <a:latin typeface="Times New Roman"/>
                <a:ea typeface="Times New Roman"/>
                <a:hlinkClick r:id="rId2"/>
              </a:rPr>
              <a:t>ru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3781476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91680" y="1268760"/>
            <a:ext cx="6995120" cy="4525963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ru-RU" dirty="0" smtClean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Распоряжение Правительства РФ от 30.04.2014 N 722-р "Об утверждении плана мероприятий ("дорожной карты") "Изменения в отраслях социальной сферы, направленные на повышение эффективности образования и науки"</a:t>
            </a:r>
            <a:endParaRPr lang="en-US" sz="3500" dirty="0" smtClean="0">
              <a:solidFill>
                <a:schemeClr val="tx1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AD4F0-1967-4FFE-B3A0-05E02FE43F71}" type="datetime1">
              <a:rPr lang="ru-RU" smtClean="0"/>
              <a:pPr/>
              <a:t>26.10.2016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AD4F0-1967-4FFE-B3A0-05E02FE43F71}" type="datetime1">
              <a:rPr lang="ru-RU" smtClean="0"/>
              <a:pPr/>
              <a:t>26.10.2016</a:t>
            </a:fld>
            <a:endParaRPr lang="ru-RU"/>
          </a:p>
        </p:txBody>
      </p:sp>
      <p:sp>
        <p:nvSpPr>
          <p:cNvPr id="5" name="Title 5"/>
          <p:cNvSpPr>
            <a:spLocks noGrp="1"/>
          </p:cNvSpPr>
          <p:nvPr>
            <p:ph type="title"/>
          </p:nvPr>
        </p:nvSpPr>
        <p:spPr>
          <a:xfrm>
            <a:off x="2857178" y="404664"/>
            <a:ext cx="6286822" cy="561975"/>
          </a:xfrm>
        </p:spPr>
        <p:txBody>
          <a:bodyPr>
            <a:normAutofit fontScale="90000"/>
          </a:bodyPr>
          <a:lstStyle/>
          <a:p>
            <a:pPr algn="r"/>
            <a:r>
              <a:rPr lang="ru-RU" sz="2400" u="sng" dirty="0" smtClean="0"/>
              <a:t>Основные направления деятельности</a:t>
            </a:r>
            <a:endParaRPr lang="en-US" sz="2400" u="sng" dirty="0" smtClean="0"/>
          </a:p>
        </p:txBody>
      </p:sp>
      <p:sp>
        <p:nvSpPr>
          <p:cNvPr id="9" name="Content Placeholder 6"/>
          <p:cNvSpPr>
            <a:spLocks noGrp="1"/>
          </p:cNvSpPr>
          <p:nvPr>
            <p:ph idx="1"/>
          </p:nvPr>
        </p:nvSpPr>
        <p:spPr>
          <a:xfrm>
            <a:off x="1475656" y="1268760"/>
            <a:ext cx="6994525" cy="4896891"/>
          </a:xfrm>
        </p:spPr>
        <p:txBody>
          <a:bodyPr rtlCol="0">
            <a:normAutofit fontScale="92500" lnSpcReduction="20000"/>
          </a:bodyPr>
          <a:lstStyle/>
          <a:p>
            <a:pPr marL="0" indent="0" algn="ctr">
              <a:buFontTx/>
              <a:buNone/>
              <a:defRPr/>
            </a:pPr>
            <a:r>
              <a:rPr lang="ru-RU" dirty="0" smtClean="0">
                <a:solidFill>
                  <a:schemeClr val="tx1"/>
                </a:solidFill>
              </a:rPr>
              <a:t>Мероприятия, направленные на обеспечение доступности дошкольного образования</a:t>
            </a:r>
          </a:p>
          <a:p>
            <a:pPr marL="0" indent="0" algn="ctr">
              <a:buFontTx/>
              <a:buNone/>
              <a:defRPr/>
            </a:pPr>
            <a:endParaRPr lang="ru-RU" sz="1200" dirty="0" smtClean="0">
              <a:solidFill>
                <a:schemeClr val="tx1"/>
              </a:solidFill>
            </a:endParaRPr>
          </a:p>
          <a:p>
            <a:pPr algn="just">
              <a:defRPr/>
            </a:pPr>
            <a:r>
              <a:rPr lang="ru-RU" sz="2800" dirty="0">
                <a:solidFill>
                  <a:schemeClr val="tx1"/>
                </a:solidFill>
              </a:rPr>
              <a:t>п</a:t>
            </a:r>
            <a:r>
              <a:rPr lang="ru-RU" sz="2800" dirty="0" smtClean="0">
                <a:solidFill>
                  <a:schemeClr val="tx1"/>
                </a:solidFill>
              </a:rPr>
              <a:t>редоставление субсидий</a:t>
            </a:r>
          </a:p>
          <a:p>
            <a:pPr algn="just">
              <a:defRPr/>
            </a:pPr>
            <a:r>
              <a:rPr lang="ru-RU" sz="2800" dirty="0" smtClean="0">
                <a:solidFill>
                  <a:schemeClr val="tx1"/>
                </a:solidFill>
              </a:rPr>
              <a:t>создание дополнительных мест</a:t>
            </a:r>
          </a:p>
          <a:p>
            <a:pPr algn="just">
              <a:defRPr/>
            </a:pPr>
            <a:r>
              <a:rPr lang="ru-RU" sz="2800" dirty="0">
                <a:solidFill>
                  <a:schemeClr val="tx1"/>
                </a:solidFill>
              </a:rPr>
              <a:t>о</a:t>
            </a:r>
            <a:r>
              <a:rPr lang="ru-RU" sz="2800" dirty="0" smtClean="0">
                <a:solidFill>
                  <a:schemeClr val="tx1"/>
                </a:solidFill>
              </a:rPr>
              <a:t>беспечение содержания вновь создаваемых мест</a:t>
            </a:r>
          </a:p>
          <a:p>
            <a:pPr algn="just">
              <a:defRPr/>
            </a:pPr>
            <a:r>
              <a:rPr lang="ru-RU" sz="2800" dirty="0">
                <a:solidFill>
                  <a:schemeClr val="tx1"/>
                </a:solidFill>
              </a:rPr>
              <a:t>п</a:t>
            </a:r>
            <a:r>
              <a:rPr lang="ru-RU" sz="2800" dirty="0" smtClean="0">
                <a:solidFill>
                  <a:schemeClr val="tx1"/>
                </a:solidFill>
              </a:rPr>
              <a:t>ривлечение негосударственных организаций</a:t>
            </a:r>
          </a:p>
          <a:p>
            <a:pPr algn="just">
              <a:defRPr/>
            </a:pPr>
            <a:r>
              <a:rPr lang="ru-RU" sz="2800" dirty="0">
                <a:solidFill>
                  <a:schemeClr val="tx1"/>
                </a:solidFill>
              </a:rPr>
              <a:t>о</a:t>
            </a:r>
            <a:r>
              <a:rPr lang="ru-RU" sz="2800" dirty="0" smtClean="0">
                <a:solidFill>
                  <a:schemeClr val="tx1"/>
                </a:solidFill>
              </a:rPr>
              <a:t>беспечение доступности</a:t>
            </a:r>
          </a:p>
          <a:p>
            <a:pPr algn="just">
              <a:defRPr/>
            </a:pPr>
            <a:r>
              <a:rPr lang="ru-RU" sz="2800" dirty="0">
                <a:solidFill>
                  <a:schemeClr val="tx1"/>
                </a:solidFill>
              </a:rPr>
              <a:t>с</a:t>
            </a:r>
            <a:r>
              <a:rPr lang="ru-RU" sz="2800" dirty="0" smtClean="0">
                <a:solidFill>
                  <a:schemeClr val="tx1"/>
                </a:solidFill>
              </a:rPr>
              <a:t>оздание электронного вида очереди – электронной очереди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6"/>
          <p:cNvSpPr>
            <a:spLocks noGrp="1"/>
          </p:cNvSpPr>
          <p:nvPr>
            <p:ph idx="1"/>
          </p:nvPr>
        </p:nvSpPr>
        <p:spPr>
          <a:xfrm>
            <a:off x="1403648" y="1340768"/>
            <a:ext cx="7283152" cy="4525963"/>
          </a:xfrm>
        </p:spPr>
        <p:txBody>
          <a:bodyPr>
            <a:normAutofit/>
          </a:bodyPr>
          <a:lstStyle/>
          <a:p>
            <a:pPr marL="0" indent="0" algn="ctr">
              <a:buFontTx/>
              <a:buNone/>
              <a:defRPr/>
            </a:pPr>
            <a:r>
              <a:rPr lang="ru-RU" sz="2800" dirty="0" smtClean="0">
                <a:solidFill>
                  <a:schemeClr val="tx1"/>
                </a:solidFill>
              </a:rPr>
              <a:t>Мероприятия, направленные на обеспечение высокого качества услуг дошкольного образования</a:t>
            </a:r>
          </a:p>
          <a:p>
            <a:pPr marL="0" indent="0" algn="ctr">
              <a:buFontTx/>
              <a:buNone/>
              <a:defRPr/>
            </a:pPr>
            <a:endParaRPr lang="ru-RU" sz="2800" dirty="0" smtClean="0">
              <a:solidFill>
                <a:schemeClr val="tx1"/>
              </a:solidFill>
            </a:endParaRPr>
          </a:p>
          <a:p>
            <a:pPr algn="just">
              <a:defRPr/>
            </a:pPr>
            <a:r>
              <a:rPr lang="ru-RU" sz="2800" dirty="0" smtClean="0">
                <a:solidFill>
                  <a:schemeClr val="tx1"/>
                </a:solidFill>
              </a:rPr>
              <a:t>внедрение ФГОС ДО</a:t>
            </a:r>
          </a:p>
          <a:p>
            <a:pPr algn="just">
              <a:defRPr/>
            </a:pPr>
            <a:r>
              <a:rPr lang="ru-RU" sz="2800" dirty="0" smtClean="0">
                <a:solidFill>
                  <a:schemeClr val="tx1"/>
                </a:solidFill>
              </a:rPr>
              <a:t>формирование кадровой политики</a:t>
            </a:r>
          </a:p>
          <a:p>
            <a:pPr algn="just">
              <a:defRPr/>
            </a:pPr>
            <a:r>
              <a:rPr lang="ru-RU" sz="2800" dirty="0" smtClean="0">
                <a:solidFill>
                  <a:schemeClr val="tx1"/>
                </a:solidFill>
              </a:rPr>
              <a:t>развитие системы независимой оценки качества работы </a:t>
            </a:r>
          </a:p>
        </p:txBody>
      </p:sp>
      <p:sp>
        <p:nvSpPr>
          <p:cNvPr id="3" name="Title 5"/>
          <p:cNvSpPr>
            <a:spLocks noGrp="1"/>
          </p:cNvSpPr>
          <p:nvPr>
            <p:ph type="title"/>
          </p:nvPr>
        </p:nvSpPr>
        <p:spPr>
          <a:xfrm>
            <a:off x="2857178" y="404664"/>
            <a:ext cx="6286822" cy="561975"/>
          </a:xfrm>
        </p:spPr>
        <p:txBody>
          <a:bodyPr>
            <a:normAutofit fontScale="90000"/>
          </a:bodyPr>
          <a:lstStyle/>
          <a:p>
            <a:pPr algn="r"/>
            <a:r>
              <a:rPr lang="ru-RU" sz="2400" u="sng" dirty="0" smtClean="0"/>
              <a:t>Основные направления деятельности</a:t>
            </a:r>
            <a:endParaRPr lang="en-US" sz="2400" u="sng" dirty="0" smtClean="0"/>
          </a:p>
        </p:txBody>
      </p:sp>
    </p:spTree>
    <p:extLst>
      <p:ext uri="{BB962C8B-B14F-4D97-AF65-F5344CB8AC3E}">
        <p14:creationId xmlns:p14="http://schemas.microsoft.com/office/powerpoint/2010/main" val="808592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6"/>
          <p:cNvSpPr>
            <a:spLocks noGrp="1"/>
          </p:cNvSpPr>
          <p:nvPr>
            <p:ph idx="1"/>
          </p:nvPr>
        </p:nvSpPr>
        <p:spPr>
          <a:xfrm>
            <a:off x="1403648" y="1772816"/>
            <a:ext cx="7283152" cy="3312368"/>
          </a:xfrm>
        </p:spPr>
        <p:txBody>
          <a:bodyPr>
            <a:noAutofit/>
          </a:bodyPr>
          <a:lstStyle/>
          <a:p>
            <a:pPr marL="0" indent="0" algn="ctr">
              <a:buFontTx/>
              <a:buNone/>
            </a:pPr>
            <a:r>
              <a:rPr lang="ru-RU" dirty="0" smtClean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Распоряжение Правительства РФ от 26.11.2012 N 2190-р "Об утверждении Программы поэтапного совершенствования системы оплаты труда в государственных (муниципальных) учреждениях на 2012 - 2018 годы"</a:t>
            </a:r>
          </a:p>
        </p:txBody>
      </p:sp>
      <p:sp>
        <p:nvSpPr>
          <p:cNvPr id="3" name="Title 5"/>
          <p:cNvSpPr>
            <a:spLocks noGrp="1"/>
          </p:cNvSpPr>
          <p:nvPr>
            <p:ph type="title"/>
          </p:nvPr>
        </p:nvSpPr>
        <p:spPr>
          <a:xfrm>
            <a:off x="2857178" y="404664"/>
            <a:ext cx="6286822" cy="561975"/>
          </a:xfrm>
        </p:spPr>
        <p:txBody>
          <a:bodyPr>
            <a:normAutofit/>
          </a:bodyPr>
          <a:lstStyle/>
          <a:p>
            <a:pPr algn="r"/>
            <a:r>
              <a:rPr lang="ru-RU" sz="2400" u="sng" dirty="0" smtClean="0"/>
              <a:t>Формирование кадровой политики</a:t>
            </a:r>
            <a:endParaRPr lang="en-US" sz="2400" u="sng" dirty="0" smtClean="0"/>
          </a:p>
        </p:txBody>
      </p:sp>
    </p:spTree>
    <p:extLst>
      <p:ext uri="{BB962C8B-B14F-4D97-AF65-F5344CB8AC3E}">
        <p14:creationId xmlns:p14="http://schemas.microsoft.com/office/powerpoint/2010/main" val="808592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6"/>
          <p:cNvSpPr>
            <a:spLocks noGrp="1"/>
          </p:cNvSpPr>
          <p:nvPr>
            <p:ph idx="1"/>
          </p:nvPr>
        </p:nvSpPr>
        <p:spPr>
          <a:xfrm>
            <a:off x="1475656" y="1700808"/>
            <a:ext cx="7355160" cy="3312368"/>
          </a:xfrm>
        </p:spPr>
        <p:txBody>
          <a:bodyPr>
            <a:no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Развитие вариативных форм дошкольного образования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Обновление основных образовательных программ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Открытость результатов деятельности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Обновление кадрового состава</a:t>
            </a:r>
          </a:p>
        </p:txBody>
      </p:sp>
      <p:sp>
        <p:nvSpPr>
          <p:cNvPr id="3" name="Title 5"/>
          <p:cNvSpPr>
            <a:spLocks noGrp="1"/>
          </p:cNvSpPr>
          <p:nvPr>
            <p:ph type="title"/>
          </p:nvPr>
        </p:nvSpPr>
        <p:spPr>
          <a:xfrm>
            <a:off x="2857178" y="404664"/>
            <a:ext cx="6286822" cy="561975"/>
          </a:xfrm>
        </p:spPr>
        <p:txBody>
          <a:bodyPr>
            <a:normAutofit fontScale="90000"/>
          </a:bodyPr>
          <a:lstStyle/>
          <a:p>
            <a:pPr algn="r"/>
            <a:r>
              <a:rPr lang="ru-RU" sz="2400" u="sng" dirty="0" smtClean="0"/>
              <a:t>Ожидаемые результаты деятельности</a:t>
            </a:r>
            <a:endParaRPr lang="en-US" sz="2400" u="sng" dirty="0" smtClean="0"/>
          </a:p>
        </p:txBody>
      </p:sp>
    </p:spTree>
    <p:extLst>
      <p:ext uri="{BB962C8B-B14F-4D97-AF65-F5344CB8AC3E}">
        <p14:creationId xmlns:p14="http://schemas.microsoft.com/office/powerpoint/2010/main" val="808592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6"/>
          <p:cNvSpPr>
            <a:spLocks noGrp="1"/>
          </p:cNvSpPr>
          <p:nvPr>
            <p:ph idx="1"/>
          </p:nvPr>
        </p:nvSpPr>
        <p:spPr>
          <a:xfrm>
            <a:off x="1403648" y="1772816"/>
            <a:ext cx="7283152" cy="3312368"/>
          </a:xfrm>
        </p:spPr>
        <p:txBody>
          <a:bodyPr>
            <a:noAutofit/>
          </a:bodyPr>
          <a:lstStyle/>
          <a:p>
            <a:pPr marL="0" indent="0" algn="ctr">
              <a:buFontTx/>
              <a:buNone/>
              <a:defRPr/>
            </a:pPr>
            <a:r>
              <a:rPr lang="ru-RU" sz="4000" dirty="0" smtClean="0">
                <a:solidFill>
                  <a:schemeClr val="tx1"/>
                </a:solidFill>
              </a:rPr>
              <a:t>Стандарт нацелен на то, </a:t>
            </a:r>
          </a:p>
          <a:p>
            <a:pPr marL="0" indent="0" algn="ctr">
              <a:buFontTx/>
              <a:buNone/>
              <a:defRPr/>
            </a:pPr>
            <a:r>
              <a:rPr lang="ru-RU" sz="4000" dirty="0" smtClean="0">
                <a:solidFill>
                  <a:schemeClr val="tx1"/>
                </a:solidFill>
              </a:rPr>
              <a:t>чтобы у ребенка возникла мотивация к познанию и творчеству</a:t>
            </a:r>
          </a:p>
        </p:txBody>
      </p:sp>
    </p:spTree>
    <p:extLst>
      <p:ext uri="{BB962C8B-B14F-4D97-AF65-F5344CB8AC3E}">
        <p14:creationId xmlns:p14="http://schemas.microsoft.com/office/powerpoint/2010/main" val="808592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1042</Words>
  <Application>Microsoft Office PowerPoint</Application>
  <PresentationFormat>Экран (4:3)</PresentationFormat>
  <Paragraphs>136</Paragraphs>
  <Slides>30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30</vt:i4>
      </vt:variant>
    </vt:vector>
  </HeadingPairs>
  <TitlesOfParts>
    <vt:vector size="34" baseType="lpstr">
      <vt:lpstr>Тема Office</vt:lpstr>
      <vt:lpstr>Специальное оформление</vt:lpstr>
      <vt:lpstr>Microsoft Excel 97-2003 Worksheet</vt:lpstr>
      <vt:lpstr>Worksheet</vt:lpstr>
      <vt:lpstr>Реализация задач  ФГОС ДО</vt:lpstr>
      <vt:lpstr>Презентация PowerPoint</vt:lpstr>
      <vt:lpstr>Презентация PowerPoint</vt:lpstr>
      <vt:lpstr>Презентация PowerPoint</vt:lpstr>
      <vt:lpstr>Основные направления деятельности</vt:lpstr>
      <vt:lpstr>Основные направления деятельности</vt:lpstr>
      <vt:lpstr>Формирование кадровой политики</vt:lpstr>
      <vt:lpstr>Ожидаемые результаты деятельности</vt:lpstr>
      <vt:lpstr>Презентация PowerPoint</vt:lpstr>
      <vt:lpstr>Презентация PowerPoint</vt:lpstr>
      <vt:lpstr>Презентация PowerPoint</vt:lpstr>
      <vt:lpstr>Основная задача детских садов </vt:lpstr>
      <vt:lpstr>Презентация PowerPoint</vt:lpstr>
      <vt:lpstr>Инклюзивное  образование</vt:lpstr>
      <vt:lpstr>Презентация PowerPoint</vt:lpstr>
      <vt:lpstr>Задачи ФГОС ДО в отношении детей с ОВЗ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Федеральные пилотные площадки</vt:lpstr>
      <vt:lpstr>Федеральные пилотные площадки</vt:lpstr>
      <vt:lpstr>Готовность образовательных учреждений к введению ФГОС ДО</vt:lpstr>
      <vt:lpstr>Готовность образовательных учреждений к введению ФГОС ДО</vt:lpstr>
      <vt:lpstr>Годовое планирование</vt:lpstr>
      <vt:lpstr>Ожидаемые результаты</vt:lpstr>
      <vt:lpstr>Презентация PowerPoint</vt:lpstr>
      <vt:lpstr>Презентация PowerPoint</vt:lpstr>
      <vt:lpstr>Единый электронный почтовый адрес ФГАУ ФИРО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Сергеевна Илатовская</dc:creator>
  <cp:lastModifiedBy>Наталия Викторовна Маринина</cp:lastModifiedBy>
  <cp:revision>23</cp:revision>
  <dcterms:created xsi:type="dcterms:W3CDTF">2016-09-20T07:10:06Z</dcterms:created>
  <dcterms:modified xsi:type="dcterms:W3CDTF">2016-10-26T13:43:03Z</dcterms:modified>
</cp:coreProperties>
</file>