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6" r:id="rId2"/>
  </p:sldMasterIdLst>
  <p:notesMasterIdLst>
    <p:notesMasterId r:id="rId9"/>
  </p:notesMasterIdLst>
  <p:sldIdLst>
    <p:sldId id="256" r:id="rId3"/>
    <p:sldId id="257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6ED9C-1283-4B90-B266-69003DD3402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8C82-56BB-44A2-9E58-43572175E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1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8C82-56BB-44A2-9E58-43572175EF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ADFEEE-8768-43B5-B952-FBA209872A8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465C1-B5C6-4345-B48D-976AB586B09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DF7B71-D7D2-410C-861E-224254E70B0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E7E642-1713-448A-9A4C-A3CC81CE5C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655229-ABA6-4303-880F-218AFFE03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3CE04B-A7CA-4E72-A784-784DFADA349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9A8078-9398-4A96-AC8C-182290FB1E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12F503-DE6A-43FF-AF24-38380F8C493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BCD83C-0506-49EF-9DFF-ED0245721D9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31A6FB-388E-4987-94C0-B1710B1B555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B0F7B4-5A94-4D47-BDC8-D78F704193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848872" cy="32851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Создание условий для вовлечения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профессиональных объединений педагогов в работу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 повышению престижа педагогических профессий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941168"/>
            <a:ext cx="4670336" cy="1104528"/>
          </a:xfrm>
        </p:spPr>
        <p:txBody>
          <a:bodyPr/>
          <a:lstStyle/>
          <a:p>
            <a:r>
              <a:rPr lang="ru-RU" sz="2800" b="1" dirty="0" smtClean="0"/>
              <a:t>Уткина Ольга Леонидовна</a:t>
            </a:r>
            <a:r>
              <a:rPr lang="ru-RU" dirty="0" smtClean="0"/>
              <a:t>, </a:t>
            </a:r>
          </a:p>
          <a:p>
            <a:r>
              <a:rPr lang="ru-RU" b="1" dirty="0" smtClean="0"/>
              <a:t>директор МБОУ СШ №22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34533"/>
            <a:ext cx="2376264" cy="25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62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Архангельский областной клуб «Учитель года»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060848"/>
            <a:ext cx="5009760" cy="4187552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од основания – 2006</a:t>
            </a:r>
          </a:p>
          <a:p>
            <a:r>
              <a:rPr lang="ru-RU" dirty="0" smtClean="0"/>
              <a:t>в составе клуба 174 педагога</a:t>
            </a:r>
          </a:p>
          <a:p>
            <a:r>
              <a:rPr lang="ru-RU" dirty="0" smtClean="0"/>
              <a:t>в муниципальных образованиях региона действуют  19 районных клубов</a:t>
            </a:r>
          </a:p>
          <a:p>
            <a:endParaRPr lang="ru-RU" dirty="0"/>
          </a:p>
        </p:txBody>
      </p:sp>
      <p:pic>
        <p:nvPicPr>
          <p:cNvPr id="2052" name="Picture 4" descr="C:\Users\Direktor\Desktop\презентация клуб\logo-arkhangelskiy-oblastnoy-klub-uchitel-g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44852"/>
            <a:ext cx="2520280" cy="22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4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IMG_05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20367" r="14536"/>
          <a:stretch>
            <a:fillRect/>
          </a:stretch>
        </p:blipFill>
        <p:spPr bwMode="auto">
          <a:xfrm>
            <a:off x="5215944" y="4119521"/>
            <a:ext cx="3388504" cy="2502951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Содержимое 3" descr="IMG_6095.JPG"/>
          <p:cNvPicPr>
            <a:picLocks noChangeAspect="1"/>
          </p:cNvPicPr>
          <p:nvPr/>
        </p:nvPicPr>
        <p:blipFill rotWithShape="1"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16933" r="23147"/>
          <a:stretch/>
        </p:blipFill>
        <p:spPr bwMode="auto">
          <a:xfrm>
            <a:off x="4714083" y="1196751"/>
            <a:ext cx="4232273" cy="27717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G_6106"/>
          <p:cNvPicPr>
            <a:picLocks noChangeAspect="1" noChangeArrowheads="1"/>
          </p:cNvPicPr>
          <p:nvPr/>
        </p:nvPicPr>
        <p:blipFill rotWithShape="1"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8"/>
          <a:stretch/>
        </p:blipFill>
        <p:spPr bwMode="auto">
          <a:xfrm>
            <a:off x="1186659" y="1196752"/>
            <a:ext cx="3313904" cy="27717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Содержимое 3" descr="IMG_608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1" r="26865"/>
          <a:stretch>
            <a:fillRect/>
          </a:stretch>
        </p:blipFill>
        <p:spPr bwMode="auto">
          <a:xfrm>
            <a:off x="1487256" y="4113623"/>
            <a:ext cx="3588800" cy="251474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80120"/>
          </a:xfrm>
        </p:spPr>
        <p:txBody>
          <a:bodyPr/>
          <a:lstStyle/>
          <a:p>
            <a:pPr algn="ctr"/>
            <a:r>
              <a:rPr lang="ru-RU" dirty="0" smtClean="0"/>
              <a:t>Педагогический десант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953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rektor\Desktop\презентация клуб\фестиваль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" b="3052"/>
          <a:stretch/>
        </p:blipFill>
        <p:spPr bwMode="auto">
          <a:xfrm rot="5400000">
            <a:off x="1686498" y="3146152"/>
            <a:ext cx="2880319" cy="40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80120"/>
          </a:xfrm>
        </p:spPr>
        <p:txBody>
          <a:bodyPr/>
          <a:lstStyle/>
          <a:p>
            <a:r>
              <a:rPr lang="ru-RU" dirty="0" smtClean="0"/>
              <a:t>Фестиваль районных клубов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412776"/>
            <a:ext cx="5688632" cy="48356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Ярмарка педагогических идей</a:t>
            </a:r>
          </a:p>
          <a:p>
            <a:r>
              <a:rPr lang="ru-RU" sz="2400" b="1" dirty="0" smtClean="0"/>
              <a:t>Творческие мастерские</a:t>
            </a:r>
            <a:r>
              <a:rPr lang="en-US" sz="2400" b="1" dirty="0" smtClean="0"/>
              <a:t>                </a:t>
            </a:r>
            <a:r>
              <a:rPr lang="ru-RU" sz="2400" b="1" i="1" dirty="0" smtClean="0"/>
              <a:t>«От педагогической пробы                 </a:t>
            </a:r>
            <a:r>
              <a:rPr lang="en-US" sz="2400" b="1" i="1" dirty="0" smtClean="0"/>
              <a:t>   </a:t>
            </a:r>
            <a:r>
              <a:rPr lang="ru-RU" sz="2400" b="1" i="1" dirty="0" smtClean="0"/>
              <a:t> к педагогическому мастерству»</a:t>
            </a:r>
          </a:p>
          <a:p>
            <a:r>
              <a:rPr lang="ru-RU" sz="2400" b="1" dirty="0" smtClean="0"/>
              <a:t>«ПЕДАГОГИЧЕСКИЙ ДЕБЮТ-2017»</a:t>
            </a:r>
          </a:p>
          <a:p>
            <a:pPr marL="82296" indent="0">
              <a:buNone/>
            </a:pPr>
            <a:endParaRPr lang="ru-RU" sz="2400" dirty="0"/>
          </a:p>
        </p:txBody>
      </p:sp>
      <p:pic>
        <p:nvPicPr>
          <p:cNvPr id="3075" name="Picture 3" descr="C:\Users\Direktor\Desktop\презентация клуб\ярмар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23183"/>
          <a:stretch/>
        </p:blipFill>
        <p:spPr bwMode="auto">
          <a:xfrm>
            <a:off x="5268991" y="3717032"/>
            <a:ext cx="37675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irektor\Desktop\презентация клуб\педдебю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5795"/>
          <a:stretch/>
        </p:blipFill>
        <p:spPr bwMode="auto">
          <a:xfrm>
            <a:off x="1130897" y="1196752"/>
            <a:ext cx="2009616" cy="24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Летний методический лагерь</a:t>
            </a:r>
            <a:endParaRPr lang="ru-RU" dirty="0"/>
          </a:p>
        </p:txBody>
      </p:sp>
      <p:pic>
        <p:nvPicPr>
          <p:cNvPr id="4098" name="Picture 2" descr="C:\Users\Direktor\Desktop\презентация клуб\лагерь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9"/>
            <a:ext cx="36981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irektor\Desktop\презентация клуб\лагерь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9"/>
            <a:ext cx="40651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irektor\Desktop\презентация клуб\лагер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76505"/>
            <a:ext cx="3589283" cy="23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0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4936592" cy="1008112"/>
          </a:xfrm>
        </p:spPr>
        <p:txBody>
          <a:bodyPr/>
          <a:lstStyle/>
          <a:p>
            <a:pPr algn="ctr"/>
            <a:r>
              <a:rPr lang="ru-RU" dirty="0" smtClean="0"/>
              <a:t>ЧЕРУК-2017</a:t>
            </a:r>
            <a:endParaRPr lang="ru-RU" dirty="0"/>
          </a:p>
        </p:txBody>
      </p:sp>
      <p:pic>
        <p:nvPicPr>
          <p:cNvPr id="5123" name="Picture 3" descr="C:\Users\Direktor\Desktop\презентация клуб\чер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42513"/>
            <a:ext cx="6192688" cy="41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irektor\Desktop\презентация клуб\of3Fsq4xz3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3656"/>
            <a:ext cx="3087125" cy="23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irektor\Desktop\презентация клуб\черук диплом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10230" r="10298" b="10867"/>
          <a:stretch/>
        </p:blipFill>
        <p:spPr bwMode="auto">
          <a:xfrm>
            <a:off x="6818858" y="404664"/>
            <a:ext cx="2217638" cy="30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64</Words>
  <Application>Microsoft Office PowerPoint</Application>
  <PresentationFormat>Экран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Солнцестояние</vt:lpstr>
      <vt:lpstr>1_Солнцестояние</vt:lpstr>
      <vt:lpstr>Создание условий для вовлечения  профессиональных объединений педагогов в работу  по повышению престижа педагогических профессий </vt:lpstr>
      <vt:lpstr>Архангельский областной клуб «Учитель года»</vt:lpstr>
      <vt:lpstr>Педагогический десант</vt:lpstr>
      <vt:lpstr>Фестиваль районных клубов</vt:lpstr>
      <vt:lpstr>Летний методический лагерь</vt:lpstr>
      <vt:lpstr>ЧЕРУК-2017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вовлечения  профессиональных объединений педагогов в работу  по повышению престижа педагогических профессий </dc:title>
  <dc:creator>Direktor</dc:creator>
  <cp:lastModifiedBy>Екатерина Антоновна Анфилова</cp:lastModifiedBy>
  <cp:revision>8</cp:revision>
  <dcterms:created xsi:type="dcterms:W3CDTF">2017-08-24T12:42:22Z</dcterms:created>
  <dcterms:modified xsi:type="dcterms:W3CDTF">2017-09-01T11:26:26Z</dcterms:modified>
</cp:coreProperties>
</file>