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3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1FD45-5625-415B-9FC6-1B8FA69F15E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67EF47-1C29-40D4-91BB-B9DA56E699D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«Учитель года» – это…</a:t>
          </a:r>
          <a:endParaRPr lang="ru-RU" sz="3200" b="1" dirty="0">
            <a:solidFill>
              <a:srgbClr val="002060"/>
            </a:solidFill>
          </a:endParaRPr>
        </a:p>
      </dgm:t>
    </dgm:pt>
    <dgm:pt modelId="{8D052201-D479-47DD-903D-711143CE991D}" type="parTrans" cxnId="{96EB8F9C-E2E7-4C86-B549-4BAF46DB1D7A}">
      <dgm:prSet/>
      <dgm:spPr/>
      <dgm:t>
        <a:bodyPr/>
        <a:lstStyle/>
        <a:p>
          <a:endParaRPr lang="ru-RU"/>
        </a:p>
      </dgm:t>
    </dgm:pt>
    <dgm:pt modelId="{9EB4E533-46E7-420D-878F-F59D1BE34217}" type="sibTrans" cxnId="{96EB8F9C-E2E7-4C86-B549-4BAF46DB1D7A}">
      <dgm:prSet/>
      <dgm:spPr/>
      <dgm:t>
        <a:bodyPr/>
        <a:lstStyle/>
        <a:p>
          <a:endParaRPr lang="ru-RU"/>
        </a:p>
      </dgm:t>
    </dgm:pt>
    <dgm:pt modelId="{8696F701-1CDF-449B-9102-A0D3A7F925D4}">
      <dgm:prSet phldrT="[Текст]" custT="1"/>
      <dgm:spPr/>
      <dgm:t>
        <a:bodyPr/>
        <a:lstStyle/>
        <a:p>
          <a:r>
            <a:rPr lang="ru-RU" sz="2800" dirty="0" smtClean="0"/>
            <a:t>общение и новые эмоции </a:t>
          </a:r>
          <a:endParaRPr lang="ru-RU" sz="2800" dirty="0"/>
        </a:p>
      </dgm:t>
    </dgm:pt>
    <dgm:pt modelId="{D44C10AC-2332-441E-9023-B071E64FA8BC}" type="parTrans" cxnId="{22ED6B84-2710-4B36-8CB6-7E32F14894A1}">
      <dgm:prSet/>
      <dgm:spPr/>
      <dgm:t>
        <a:bodyPr/>
        <a:lstStyle/>
        <a:p>
          <a:endParaRPr lang="ru-RU"/>
        </a:p>
      </dgm:t>
    </dgm:pt>
    <dgm:pt modelId="{BF07FA14-17D1-452A-8482-1C57347370AA}" type="sibTrans" cxnId="{22ED6B84-2710-4B36-8CB6-7E32F14894A1}">
      <dgm:prSet/>
      <dgm:spPr/>
      <dgm:t>
        <a:bodyPr/>
        <a:lstStyle/>
        <a:p>
          <a:endParaRPr lang="ru-RU"/>
        </a:p>
      </dgm:t>
    </dgm:pt>
    <dgm:pt modelId="{E5785EB0-BDD5-4E68-8FA5-48D3E4E928A7}">
      <dgm:prSet phldrT="[Текст]" custT="1"/>
      <dgm:spPr/>
      <dgm:t>
        <a:bodyPr/>
        <a:lstStyle/>
        <a:p>
          <a:r>
            <a:rPr lang="ru-RU" sz="2400" dirty="0" smtClean="0"/>
            <a:t>ещё один жизненный маршрут</a:t>
          </a:r>
          <a:endParaRPr lang="ru-RU" sz="2400" dirty="0"/>
        </a:p>
      </dgm:t>
    </dgm:pt>
    <dgm:pt modelId="{8FED4829-92B9-4B92-A044-F247CC7465F4}" type="parTrans" cxnId="{F755BF28-D588-405D-98DB-F8461CE1781C}">
      <dgm:prSet/>
      <dgm:spPr/>
      <dgm:t>
        <a:bodyPr/>
        <a:lstStyle/>
        <a:p>
          <a:endParaRPr lang="ru-RU"/>
        </a:p>
      </dgm:t>
    </dgm:pt>
    <dgm:pt modelId="{246E0B8C-DF9D-46B9-8A1A-F4F5BE314F92}" type="sibTrans" cxnId="{F755BF28-D588-405D-98DB-F8461CE1781C}">
      <dgm:prSet/>
      <dgm:spPr/>
      <dgm:t>
        <a:bodyPr/>
        <a:lstStyle/>
        <a:p>
          <a:endParaRPr lang="ru-RU"/>
        </a:p>
      </dgm:t>
    </dgm:pt>
    <dgm:pt modelId="{ED69FCF1-4A6A-4144-97F6-731E16F8BFE8}">
      <dgm:prSet phldrT="[Текст]" custT="1"/>
      <dgm:spPr/>
      <dgm:t>
        <a:bodyPr/>
        <a:lstStyle/>
        <a:p>
          <a:r>
            <a:rPr lang="ru-RU" sz="3200" dirty="0" smtClean="0"/>
            <a:t>профессиональный рост</a:t>
          </a:r>
          <a:endParaRPr lang="ru-RU" sz="3200" dirty="0"/>
        </a:p>
      </dgm:t>
    </dgm:pt>
    <dgm:pt modelId="{944A1678-5F95-44BE-93F8-66DD3972040C}" type="parTrans" cxnId="{F95FF4FD-9D79-4CD6-B0C3-2AB25FC2BD5C}">
      <dgm:prSet/>
      <dgm:spPr/>
      <dgm:t>
        <a:bodyPr/>
        <a:lstStyle/>
        <a:p>
          <a:endParaRPr lang="ru-RU"/>
        </a:p>
      </dgm:t>
    </dgm:pt>
    <dgm:pt modelId="{34CD8306-E3EF-4FD0-9B92-A7F1E21517FF}" type="sibTrans" cxnId="{F95FF4FD-9D79-4CD6-B0C3-2AB25FC2BD5C}">
      <dgm:prSet/>
      <dgm:spPr/>
      <dgm:t>
        <a:bodyPr/>
        <a:lstStyle/>
        <a:p>
          <a:endParaRPr lang="ru-RU"/>
        </a:p>
      </dgm:t>
    </dgm:pt>
    <dgm:pt modelId="{67846B4C-1AB2-4EA3-AAF3-282A9C96144D}">
      <dgm:prSet phldrT="[Текст]" custT="1"/>
      <dgm:spPr/>
      <dgm:t>
        <a:bodyPr/>
        <a:lstStyle/>
        <a:p>
          <a:r>
            <a:rPr lang="ru-RU" sz="2400" dirty="0" smtClean="0"/>
            <a:t> представление своего опыта и получение опыта других регионов</a:t>
          </a:r>
          <a:endParaRPr lang="ru-RU" sz="2400" dirty="0"/>
        </a:p>
      </dgm:t>
    </dgm:pt>
    <dgm:pt modelId="{4F4C6488-9E46-43BF-98C9-92BAA5946802}" type="parTrans" cxnId="{C8741215-6F31-4032-B053-2B4D4469098D}">
      <dgm:prSet/>
      <dgm:spPr/>
      <dgm:t>
        <a:bodyPr/>
        <a:lstStyle/>
        <a:p>
          <a:endParaRPr lang="ru-RU"/>
        </a:p>
      </dgm:t>
    </dgm:pt>
    <dgm:pt modelId="{D81BF724-3F42-41E5-8A00-910321BBC032}" type="sibTrans" cxnId="{C8741215-6F31-4032-B053-2B4D4469098D}">
      <dgm:prSet/>
      <dgm:spPr/>
      <dgm:t>
        <a:bodyPr/>
        <a:lstStyle/>
        <a:p>
          <a:endParaRPr lang="ru-RU"/>
        </a:p>
      </dgm:t>
    </dgm:pt>
    <dgm:pt modelId="{18AE3F25-B266-4A14-8E28-E17911082008}" type="pres">
      <dgm:prSet presAssocID="{8BC1FD45-5625-415B-9FC6-1B8FA69F15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C50545-55C1-4BA7-ADD7-67D15D97DA23}" type="pres">
      <dgm:prSet presAssocID="{9D67EF47-1C29-40D4-91BB-B9DA56E699DA}" presName="centerShape" presStyleLbl="node0" presStyleIdx="0" presStyleCnt="1" custScaleX="135360" custScaleY="111242" custLinFactNeighborX="0" custLinFactNeighborY="-5513"/>
      <dgm:spPr/>
      <dgm:t>
        <a:bodyPr/>
        <a:lstStyle/>
        <a:p>
          <a:endParaRPr lang="ru-RU"/>
        </a:p>
      </dgm:t>
    </dgm:pt>
    <dgm:pt modelId="{A3FD7B63-9888-4666-BE9F-C04F2F75DA18}" type="pres">
      <dgm:prSet presAssocID="{8696F701-1CDF-449B-9102-A0D3A7F925D4}" presName="node" presStyleLbl="node1" presStyleIdx="0" presStyleCnt="4" custScaleX="222598" custScaleY="83569" custRadScaleRad="94313" custRadScaleInc="-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DCAE6-7B71-432B-8786-44BCD2D94530}" type="pres">
      <dgm:prSet presAssocID="{8696F701-1CDF-449B-9102-A0D3A7F925D4}" presName="dummy" presStyleCnt="0"/>
      <dgm:spPr/>
    </dgm:pt>
    <dgm:pt modelId="{B1091D89-53B6-4B68-BD5C-B38F8155DB37}" type="pres">
      <dgm:prSet presAssocID="{BF07FA14-17D1-452A-8482-1C57347370A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F0BC831-D199-4B42-A08C-D7765957BE26}" type="pres">
      <dgm:prSet presAssocID="{E5785EB0-BDD5-4E68-8FA5-48D3E4E928A7}" presName="node" presStyleLbl="node1" presStyleIdx="1" presStyleCnt="4" custScaleX="175630" custScaleY="135295" custRadScaleRad="124459" custRadScaleInc="-4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9853F-5BDB-4A1A-B218-77F0A956A2DB}" type="pres">
      <dgm:prSet presAssocID="{E5785EB0-BDD5-4E68-8FA5-48D3E4E928A7}" presName="dummy" presStyleCnt="0"/>
      <dgm:spPr/>
    </dgm:pt>
    <dgm:pt modelId="{BF7665E6-451B-44AF-9243-D42B0AA5B938}" type="pres">
      <dgm:prSet presAssocID="{246E0B8C-DF9D-46B9-8A1A-F4F5BE314F9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60EAE71-B375-433F-BDAF-AFD668997ABA}" type="pres">
      <dgm:prSet presAssocID="{ED69FCF1-4A6A-4144-97F6-731E16F8BFE8}" presName="node" presStyleLbl="node1" presStyleIdx="2" presStyleCnt="4" custScaleX="327640" custScaleY="135858" custRadScaleRad="8835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04DE0-E21F-42AB-B875-F67A3087EFCE}" type="pres">
      <dgm:prSet presAssocID="{ED69FCF1-4A6A-4144-97F6-731E16F8BFE8}" presName="dummy" presStyleCnt="0"/>
      <dgm:spPr/>
    </dgm:pt>
    <dgm:pt modelId="{905930F6-74AF-4AAB-A77D-55FC862C46C7}" type="pres">
      <dgm:prSet presAssocID="{34CD8306-E3EF-4FD0-9B92-A7F1E21517F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1BC3B59-CE5D-4A96-9A68-3EA8EE0DEA9D}" type="pres">
      <dgm:prSet presAssocID="{67846B4C-1AB2-4EA3-AAF3-282A9C96144D}" presName="node" presStyleLbl="node1" presStyleIdx="3" presStyleCnt="4" custScaleX="175816" custScaleY="126051" custRadScaleRad="12220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68D3F-B281-4606-8E94-4364BB91AB5C}" type="pres">
      <dgm:prSet presAssocID="{67846B4C-1AB2-4EA3-AAF3-282A9C96144D}" presName="dummy" presStyleCnt="0"/>
      <dgm:spPr/>
    </dgm:pt>
    <dgm:pt modelId="{5A49A171-2314-4B58-BC44-684D5DA97F99}" type="pres">
      <dgm:prSet presAssocID="{D81BF724-3F42-41E5-8A00-910321BBC03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755BF28-D588-405D-98DB-F8461CE1781C}" srcId="{9D67EF47-1C29-40D4-91BB-B9DA56E699DA}" destId="{E5785EB0-BDD5-4E68-8FA5-48D3E4E928A7}" srcOrd="1" destOrd="0" parTransId="{8FED4829-92B9-4B92-A044-F247CC7465F4}" sibTransId="{246E0B8C-DF9D-46B9-8A1A-F4F5BE314F92}"/>
    <dgm:cxn modelId="{F95FF4FD-9D79-4CD6-B0C3-2AB25FC2BD5C}" srcId="{9D67EF47-1C29-40D4-91BB-B9DA56E699DA}" destId="{ED69FCF1-4A6A-4144-97F6-731E16F8BFE8}" srcOrd="2" destOrd="0" parTransId="{944A1678-5F95-44BE-93F8-66DD3972040C}" sibTransId="{34CD8306-E3EF-4FD0-9B92-A7F1E21517FF}"/>
    <dgm:cxn modelId="{1A5DB829-5B97-4E59-9192-13772C9A020E}" type="presOf" srcId="{246E0B8C-DF9D-46B9-8A1A-F4F5BE314F92}" destId="{BF7665E6-451B-44AF-9243-D42B0AA5B938}" srcOrd="0" destOrd="0" presId="urn:microsoft.com/office/officeart/2005/8/layout/radial6"/>
    <dgm:cxn modelId="{C8741215-6F31-4032-B053-2B4D4469098D}" srcId="{9D67EF47-1C29-40D4-91BB-B9DA56E699DA}" destId="{67846B4C-1AB2-4EA3-AAF3-282A9C96144D}" srcOrd="3" destOrd="0" parTransId="{4F4C6488-9E46-43BF-98C9-92BAA5946802}" sibTransId="{D81BF724-3F42-41E5-8A00-910321BBC032}"/>
    <dgm:cxn modelId="{A28E3DAF-0198-44DA-88D2-5CDC1B9321BC}" type="presOf" srcId="{D81BF724-3F42-41E5-8A00-910321BBC032}" destId="{5A49A171-2314-4B58-BC44-684D5DA97F99}" srcOrd="0" destOrd="0" presId="urn:microsoft.com/office/officeart/2005/8/layout/radial6"/>
    <dgm:cxn modelId="{B78B0EB2-0301-4F50-833C-D3F4E8402D6A}" type="presOf" srcId="{8BC1FD45-5625-415B-9FC6-1B8FA69F15E8}" destId="{18AE3F25-B266-4A14-8E28-E17911082008}" srcOrd="0" destOrd="0" presId="urn:microsoft.com/office/officeart/2005/8/layout/radial6"/>
    <dgm:cxn modelId="{0F4C588B-EB0C-4390-B8F3-F20CE5C84939}" type="presOf" srcId="{E5785EB0-BDD5-4E68-8FA5-48D3E4E928A7}" destId="{4F0BC831-D199-4B42-A08C-D7765957BE26}" srcOrd="0" destOrd="0" presId="urn:microsoft.com/office/officeart/2005/8/layout/radial6"/>
    <dgm:cxn modelId="{221DEB88-2678-4193-B7C1-1AAF04C296DC}" type="presOf" srcId="{BF07FA14-17D1-452A-8482-1C57347370AA}" destId="{B1091D89-53B6-4B68-BD5C-B38F8155DB37}" srcOrd="0" destOrd="0" presId="urn:microsoft.com/office/officeart/2005/8/layout/radial6"/>
    <dgm:cxn modelId="{CA96B726-1068-4A97-BF98-14503F8780D2}" type="presOf" srcId="{34CD8306-E3EF-4FD0-9B92-A7F1E21517FF}" destId="{905930F6-74AF-4AAB-A77D-55FC862C46C7}" srcOrd="0" destOrd="0" presId="urn:microsoft.com/office/officeart/2005/8/layout/radial6"/>
    <dgm:cxn modelId="{59FFAE9F-BCE7-4B56-A286-EEAA53EC4DBF}" type="presOf" srcId="{67846B4C-1AB2-4EA3-AAF3-282A9C96144D}" destId="{C1BC3B59-CE5D-4A96-9A68-3EA8EE0DEA9D}" srcOrd="0" destOrd="0" presId="urn:microsoft.com/office/officeart/2005/8/layout/radial6"/>
    <dgm:cxn modelId="{22ED6B84-2710-4B36-8CB6-7E32F14894A1}" srcId="{9D67EF47-1C29-40D4-91BB-B9DA56E699DA}" destId="{8696F701-1CDF-449B-9102-A0D3A7F925D4}" srcOrd="0" destOrd="0" parTransId="{D44C10AC-2332-441E-9023-B071E64FA8BC}" sibTransId="{BF07FA14-17D1-452A-8482-1C57347370AA}"/>
    <dgm:cxn modelId="{1F792303-88DB-4184-9EC3-D37C9778EC94}" type="presOf" srcId="{8696F701-1CDF-449B-9102-A0D3A7F925D4}" destId="{A3FD7B63-9888-4666-BE9F-C04F2F75DA18}" srcOrd="0" destOrd="0" presId="urn:microsoft.com/office/officeart/2005/8/layout/radial6"/>
    <dgm:cxn modelId="{323A51F1-138D-446F-B32A-79D00180D946}" type="presOf" srcId="{9D67EF47-1C29-40D4-91BB-B9DA56E699DA}" destId="{4DC50545-55C1-4BA7-ADD7-67D15D97DA23}" srcOrd="0" destOrd="0" presId="urn:microsoft.com/office/officeart/2005/8/layout/radial6"/>
    <dgm:cxn modelId="{96EB8F9C-E2E7-4C86-B549-4BAF46DB1D7A}" srcId="{8BC1FD45-5625-415B-9FC6-1B8FA69F15E8}" destId="{9D67EF47-1C29-40D4-91BB-B9DA56E699DA}" srcOrd="0" destOrd="0" parTransId="{8D052201-D479-47DD-903D-711143CE991D}" sibTransId="{9EB4E533-46E7-420D-878F-F59D1BE34217}"/>
    <dgm:cxn modelId="{807CBFDD-AC83-497D-9FF6-DB261A5D70EF}" type="presOf" srcId="{ED69FCF1-4A6A-4144-97F6-731E16F8BFE8}" destId="{660EAE71-B375-433F-BDAF-AFD668997ABA}" srcOrd="0" destOrd="0" presId="urn:microsoft.com/office/officeart/2005/8/layout/radial6"/>
    <dgm:cxn modelId="{BE7AB9F2-D9DA-4781-AEBE-934286B46BD9}" type="presParOf" srcId="{18AE3F25-B266-4A14-8E28-E17911082008}" destId="{4DC50545-55C1-4BA7-ADD7-67D15D97DA23}" srcOrd="0" destOrd="0" presId="urn:microsoft.com/office/officeart/2005/8/layout/radial6"/>
    <dgm:cxn modelId="{3FCA11DC-A63B-4C4F-A04D-4BED7AAA680F}" type="presParOf" srcId="{18AE3F25-B266-4A14-8E28-E17911082008}" destId="{A3FD7B63-9888-4666-BE9F-C04F2F75DA18}" srcOrd="1" destOrd="0" presId="urn:microsoft.com/office/officeart/2005/8/layout/radial6"/>
    <dgm:cxn modelId="{1D9A37BE-C185-47D4-8B0E-E9840C5B5A36}" type="presParOf" srcId="{18AE3F25-B266-4A14-8E28-E17911082008}" destId="{3A7DCAE6-7B71-432B-8786-44BCD2D94530}" srcOrd="2" destOrd="0" presId="urn:microsoft.com/office/officeart/2005/8/layout/radial6"/>
    <dgm:cxn modelId="{A8616BF9-E072-4037-A70E-DDA113C12417}" type="presParOf" srcId="{18AE3F25-B266-4A14-8E28-E17911082008}" destId="{B1091D89-53B6-4B68-BD5C-B38F8155DB37}" srcOrd="3" destOrd="0" presId="urn:microsoft.com/office/officeart/2005/8/layout/radial6"/>
    <dgm:cxn modelId="{869DD60D-9BEC-4EA3-ADAF-BADB1F8BE86C}" type="presParOf" srcId="{18AE3F25-B266-4A14-8E28-E17911082008}" destId="{4F0BC831-D199-4B42-A08C-D7765957BE26}" srcOrd="4" destOrd="0" presId="urn:microsoft.com/office/officeart/2005/8/layout/radial6"/>
    <dgm:cxn modelId="{3CED4C1E-656B-4E92-830F-5E433FAD8E38}" type="presParOf" srcId="{18AE3F25-B266-4A14-8E28-E17911082008}" destId="{8DE9853F-5BDB-4A1A-B218-77F0A956A2DB}" srcOrd="5" destOrd="0" presId="urn:microsoft.com/office/officeart/2005/8/layout/radial6"/>
    <dgm:cxn modelId="{7C926BCA-BB52-4206-83F9-DB1CAABE1C72}" type="presParOf" srcId="{18AE3F25-B266-4A14-8E28-E17911082008}" destId="{BF7665E6-451B-44AF-9243-D42B0AA5B938}" srcOrd="6" destOrd="0" presId="urn:microsoft.com/office/officeart/2005/8/layout/radial6"/>
    <dgm:cxn modelId="{B43C10E5-7E1E-4BB1-881A-855F2BF54C25}" type="presParOf" srcId="{18AE3F25-B266-4A14-8E28-E17911082008}" destId="{660EAE71-B375-433F-BDAF-AFD668997ABA}" srcOrd="7" destOrd="0" presId="urn:microsoft.com/office/officeart/2005/8/layout/radial6"/>
    <dgm:cxn modelId="{8E97F01E-D0BE-45E2-A5BD-980E2C49D658}" type="presParOf" srcId="{18AE3F25-B266-4A14-8E28-E17911082008}" destId="{D6504DE0-E21F-42AB-B875-F67A3087EFCE}" srcOrd="8" destOrd="0" presId="urn:microsoft.com/office/officeart/2005/8/layout/radial6"/>
    <dgm:cxn modelId="{33C51AE6-12AE-4AAA-9F6F-B162F50E7B72}" type="presParOf" srcId="{18AE3F25-B266-4A14-8E28-E17911082008}" destId="{905930F6-74AF-4AAB-A77D-55FC862C46C7}" srcOrd="9" destOrd="0" presId="urn:microsoft.com/office/officeart/2005/8/layout/radial6"/>
    <dgm:cxn modelId="{2913BAC5-45F6-4AC1-BF59-705F050FF756}" type="presParOf" srcId="{18AE3F25-B266-4A14-8E28-E17911082008}" destId="{C1BC3B59-CE5D-4A96-9A68-3EA8EE0DEA9D}" srcOrd="10" destOrd="0" presId="urn:microsoft.com/office/officeart/2005/8/layout/radial6"/>
    <dgm:cxn modelId="{51200601-613D-4E90-9963-D4D16C6A4C12}" type="presParOf" srcId="{18AE3F25-B266-4A14-8E28-E17911082008}" destId="{E9768D3F-B281-4606-8E94-4364BB91AB5C}" srcOrd="11" destOrd="0" presId="urn:microsoft.com/office/officeart/2005/8/layout/radial6"/>
    <dgm:cxn modelId="{263AB50E-F76E-4BDA-B3BC-55525DAA9F46}" type="presParOf" srcId="{18AE3F25-B266-4A14-8E28-E17911082008}" destId="{5A49A171-2314-4B58-BC44-684D5DA97F9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F7675-E3FD-4875-A38F-F45555E492B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F0FE1E-A3E7-4DC8-9A3E-424ED8E615A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Залог успеха</a:t>
          </a:r>
          <a:endParaRPr lang="ru-RU" sz="3600" b="1" dirty="0">
            <a:solidFill>
              <a:srgbClr val="FF0000"/>
            </a:solidFill>
          </a:endParaRPr>
        </a:p>
      </dgm:t>
    </dgm:pt>
    <dgm:pt modelId="{3B59C792-70F2-47EB-9284-0D4440DD2926}" type="parTrans" cxnId="{ED1DDBD3-A5B9-42CE-A9CE-28929D162BA6}">
      <dgm:prSet/>
      <dgm:spPr/>
      <dgm:t>
        <a:bodyPr/>
        <a:lstStyle/>
        <a:p>
          <a:endParaRPr lang="ru-RU"/>
        </a:p>
      </dgm:t>
    </dgm:pt>
    <dgm:pt modelId="{6179A12E-A73A-439D-8565-EB3EF5379344}" type="sibTrans" cxnId="{ED1DDBD3-A5B9-42CE-A9CE-28929D162BA6}">
      <dgm:prSet/>
      <dgm:spPr/>
      <dgm:t>
        <a:bodyPr/>
        <a:lstStyle/>
        <a:p>
          <a:endParaRPr lang="ru-RU"/>
        </a:p>
      </dgm:t>
    </dgm:pt>
    <dgm:pt modelId="{76248E18-4ECE-4A79-B78B-7C78EC32F48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Демонстрируй то, что лучше всего получается, но не забывай о новизне</a:t>
          </a:r>
          <a:endParaRPr lang="ru-RU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6C809038-04CE-4554-815E-F0712537AC5A}" type="parTrans" cxnId="{D414F5F8-C646-40B6-B65F-926E42FF2856}">
      <dgm:prSet/>
      <dgm:spPr/>
      <dgm:t>
        <a:bodyPr/>
        <a:lstStyle/>
        <a:p>
          <a:endParaRPr lang="ru-RU"/>
        </a:p>
      </dgm:t>
    </dgm:pt>
    <dgm:pt modelId="{584524C4-C239-423E-A872-35E5C5BCA79D}" type="sibTrans" cxnId="{D414F5F8-C646-40B6-B65F-926E42FF2856}">
      <dgm:prSet/>
      <dgm:spPr/>
      <dgm:t>
        <a:bodyPr/>
        <a:lstStyle/>
        <a:p>
          <a:endParaRPr lang="ru-RU"/>
        </a:p>
      </dgm:t>
    </dgm:pt>
    <dgm:pt modelId="{166E356E-DE4B-426B-8E6F-70302D678AF4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Будь собой и в любой ситуации сохраняй человеческое лицо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81C87545-EA9A-4855-BAF0-99080907BD45}" type="parTrans" cxnId="{0C94DDFC-9A77-43EB-A858-25B70DDEBFF3}">
      <dgm:prSet/>
      <dgm:spPr/>
      <dgm:t>
        <a:bodyPr/>
        <a:lstStyle/>
        <a:p>
          <a:endParaRPr lang="ru-RU"/>
        </a:p>
      </dgm:t>
    </dgm:pt>
    <dgm:pt modelId="{DC2EAA3D-9EC6-4625-AC9E-50C750683ADF}" type="sibTrans" cxnId="{0C94DDFC-9A77-43EB-A858-25B70DDEBFF3}">
      <dgm:prSet/>
      <dgm:spPr/>
      <dgm:t>
        <a:bodyPr/>
        <a:lstStyle/>
        <a:p>
          <a:endParaRPr lang="ru-RU"/>
        </a:p>
      </dgm:t>
    </dgm:pt>
    <dgm:pt modelId="{2DCC89EE-8952-41E0-ABEB-7660AA88AFEF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Конкурсантом являешься ты, а за твоей спиной команда наставников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DA5A2303-D62C-4FCB-ADF9-44013273F624}" type="parTrans" cxnId="{B19CD608-0D69-4B1E-894E-0537A3A09FEE}">
      <dgm:prSet/>
      <dgm:spPr/>
      <dgm:t>
        <a:bodyPr/>
        <a:lstStyle/>
        <a:p>
          <a:endParaRPr lang="ru-RU"/>
        </a:p>
      </dgm:t>
    </dgm:pt>
    <dgm:pt modelId="{B0174B06-4FCA-408A-811A-5A60A2F56CAD}" type="sibTrans" cxnId="{B19CD608-0D69-4B1E-894E-0537A3A09FEE}">
      <dgm:prSet/>
      <dgm:spPr/>
      <dgm:t>
        <a:bodyPr/>
        <a:lstStyle/>
        <a:p>
          <a:endParaRPr lang="ru-RU"/>
        </a:p>
      </dgm:t>
    </dgm:pt>
    <dgm:pt modelId="{88372D08-90B5-48A5-9DFE-72AB96DEC21E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accent2">
                  <a:lumMod val="75000"/>
                </a:schemeClr>
              </a:solidFill>
            </a:rPr>
            <a:t>Конкурс – это тоже работа, но в другом месте и с другими людьми</a:t>
          </a:r>
          <a:endParaRPr lang="ru-RU" sz="3200" b="1" dirty="0">
            <a:solidFill>
              <a:schemeClr val="accent2">
                <a:lumMod val="75000"/>
              </a:schemeClr>
            </a:solidFill>
          </a:endParaRPr>
        </a:p>
      </dgm:t>
    </dgm:pt>
    <dgm:pt modelId="{24645A5A-AE45-4C70-8FBB-4FD1D73D8E73}" type="parTrans" cxnId="{115FDCF2-771C-4C98-A17D-6BE9099CE217}">
      <dgm:prSet/>
      <dgm:spPr/>
      <dgm:t>
        <a:bodyPr/>
        <a:lstStyle/>
        <a:p>
          <a:endParaRPr lang="ru-RU"/>
        </a:p>
      </dgm:t>
    </dgm:pt>
    <dgm:pt modelId="{11446DD8-E108-46E2-A204-B8338AABB00A}" type="sibTrans" cxnId="{115FDCF2-771C-4C98-A17D-6BE9099CE217}">
      <dgm:prSet/>
      <dgm:spPr/>
      <dgm:t>
        <a:bodyPr/>
        <a:lstStyle/>
        <a:p>
          <a:endParaRPr lang="ru-RU"/>
        </a:p>
      </dgm:t>
    </dgm:pt>
    <dgm:pt modelId="{2AA20D49-9440-4DE1-AD6D-709C74ABA317}" type="pres">
      <dgm:prSet presAssocID="{BD6F7675-E3FD-4875-A38F-F45555E492B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489FFA-A38D-45F1-BF74-368D9DFFEEBB}" type="pres">
      <dgm:prSet presAssocID="{BD6F7675-E3FD-4875-A38F-F45555E492B6}" presName="matrix" presStyleCnt="0"/>
      <dgm:spPr/>
    </dgm:pt>
    <dgm:pt modelId="{0C0FD563-27D0-4FF6-A6D1-E437769F1DA8}" type="pres">
      <dgm:prSet presAssocID="{BD6F7675-E3FD-4875-A38F-F45555E492B6}" presName="tile1" presStyleLbl="node1" presStyleIdx="0" presStyleCnt="4" custLinFactNeighborX="-3251" custLinFactNeighborY="0"/>
      <dgm:spPr/>
      <dgm:t>
        <a:bodyPr/>
        <a:lstStyle/>
        <a:p>
          <a:endParaRPr lang="ru-RU"/>
        </a:p>
      </dgm:t>
    </dgm:pt>
    <dgm:pt modelId="{7EF6800A-EEF5-41E0-9B19-4CE7045F0841}" type="pres">
      <dgm:prSet presAssocID="{BD6F7675-E3FD-4875-A38F-F45555E492B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D08C0-77DE-46E1-8154-A0B2BBE92E71}" type="pres">
      <dgm:prSet presAssocID="{BD6F7675-E3FD-4875-A38F-F45555E492B6}" presName="tile2" presStyleLbl="node1" presStyleIdx="1" presStyleCnt="4" custLinFactNeighborX="1250"/>
      <dgm:spPr/>
      <dgm:t>
        <a:bodyPr/>
        <a:lstStyle/>
        <a:p>
          <a:endParaRPr lang="ru-RU"/>
        </a:p>
      </dgm:t>
    </dgm:pt>
    <dgm:pt modelId="{3F180E81-3FC8-4F93-8754-F471F9836349}" type="pres">
      <dgm:prSet presAssocID="{BD6F7675-E3FD-4875-A38F-F45555E492B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F113E-FC8D-492C-AB3B-676CC396B6D6}" type="pres">
      <dgm:prSet presAssocID="{BD6F7675-E3FD-4875-A38F-F45555E492B6}" presName="tile3" presStyleLbl="node1" presStyleIdx="2" presStyleCnt="4"/>
      <dgm:spPr/>
      <dgm:t>
        <a:bodyPr/>
        <a:lstStyle/>
        <a:p>
          <a:endParaRPr lang="ru-RU"/>
        </a:p>
      </dgm:t>
    </dgm:pt>
    <dgm:pt modelId="{E9E9DDAE-18D2-46DC-AC26-CE85DBE9EFE0}" type="pres">
      <dgm:prSet presAssocID="{BD6F7675-E3FD-4875-A38F-F45555E492B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52912-FBAA-4370-A377-B76D88FC8494}" type="pres">
      <dgm:prSet presAssocID="{BD6F7675-E3FD-4875-A38F-F45555E492B6}" presName="tile4" presStyleLbl="node1" presStyleIdx="3" presStyleCnt="4"/>
      <dgm:spPr/>
      <dgm:t>
        <a:bodyPr/>
        <a:lstStyle/>
        <a:p>
          <a:endParaRPr lang="ru-RU"/>
        </a:p>
      </dgm:t>
    </dgm:pt>
    <dgm:pt modelId="{CC9B054C-FB62-4C92-9AE9-B408935E5EF7}" type="pres">
      <dgm:prSet presAssocID="{BD6F7675-E3FD-4875-A38F-F45555E492B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30273-E2B1-4737-B738-A0FCB87DB539}" type="pres">
      <dgm:prSet presAssocID="{BD6F7675-E3FD-4875-A38F-F45555E492B6}" presName="centerTile" presStyleLbl="fgShp" presStyleIdx="0" presStyleCnt="1" custScaleX="19241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7B6B2-D1E6-4D81-9D32-F456E5A86E09}" type="presOf" srcId="{88372D08-90B5-48A5-9DFE-72AB96DEC21E}" destId="{19D52912-FBAA-4370-A377-B76D88FC8494}" srcOrd="0" destOrd="0" presId="urn:microsoft.com/office/officeart/2005/8/layout/matrix1"/>
    <dgm:cxn modelId="{F8ADBF29-D2F2-4785-84C2-108839AD4734}" type="presOf" srcId="{2DCC89EE-8952-41E0-ABEB-7660AA88AFEF}" destId="{E9E9DDAE-18D2-46DC-AC26-CE85DBE9EFE0}" srcOrd="1" destOrd="0" presId="urn:microsoft.com/office/officeart/2005/8/layout/matrix1"/>
    <dgm:cxn modelId="{115FDCF2-771C-4C98-A17D-6BE9099CE217}" srcId="{C7F0FE1E-A3E7-4DC8-9A3E-424ED8E615A0}" destId="{88372D08-90B5-48A5-9DFE-72AB96DEC21E}" srcOrd="3" destOrd="0" parTransId="{24645A5A-AE45-4C70-8FBB-4FD1D73D8E73}" sibTransId="{11446DD8-E108-46E2-A204-B8338AABB00A}"/>
    <dgm:cxn modelId="{0C94DDFC-9A77-43EB-A858-25B70DDEBFF3}" srcId="{C7F0FE1E-A3E7-4DC8-9A3E-424ED8E615A0}" destId="{166E356E-DE4B-426B-8E6F-70302D678AF4}" srcOrd="1" destOrd="0" parTransId="{81C87545-EA9A-4855-BAF0-99080907BD45}" sibTransId="{DC2EAA3D-9EC6-4625-AC9E-50C750683ADF}"/>
    <dgm:cxn modelId="{2882AF48-C141-4C86-8976-4D45E06BEC17}" type="presOf" srcId="{76248E18-4ECE-4A79-B78B-7C78EC32F488}" destId="{0C0FD563-27D0-4FF6-A6D1-E437769F1DA8}" srcOrd="0" destOrd="0" presId="urn:microsoft.com/office/officeart/2005/8/layout/matrix1"/>
    <dgm:cxn modelId="{ED1DDBD3-A5B9-42CE-A9CE-28929D162BA6}" srcId="{BD6F7675-E3FD-4875-A38F-F45555E492B6}" destId="{C7F0FE1E-A3E7-4DC8-9A3E-424ED8E615A0}" srcOrd="0" destOrd="0" parTransId="{3B59C792-70F2-47EB-9284-0D4440DD2926}" sibTransId="{6179A12E-A73A-439D-8565-EB3EF5379344}"/>
    <dgm:cxn modelId="{5A0E773C-2F5B-4D72-B531-28FC167EDB58}" type="presOf" srcId="{BD6F7675-E3FD-4875-A38F-F45555E492B6}" destId="{2AA20D49-9440-4DE1-AD6D-709C74ABA317}" srcOrd="0" destOrd="0" presId="urn:microsoft.com/office/officeart/2005/8/layout/matrix1"/>
    <dgm:cxn modelId="{468EAB0A-6EC6-4430-96B9-1033174EE6F7}" type="presOf" srcId="{166E356E-DE4B-426B-8E6F-70302D678AF4}" destId="{714D08C0-77DE-46E1-8154-A0B2BBE92E71}" srcOrd="0" destOrd="0" presId="urn:microsoft.com/office/officeart/2005/8/layout/matrix1"/>
    <dgm:cxn modelId="{F890DD17-AECE-4390-8C42-CA925F429141}" type="presOf" srcId="{88372D08-90B5-48A5-9DFE-72AB96DEC21E}" destId="{CC9B054C-FB62-4C92-9AE9-B408935E5EF7}" srcOrd="1" destOrd="0" presId="urn:microsoft.com/office/officeart/2005/8/layout/matrix1"/>
    <dgm:cxn modelId="{E2A64FFA-4EA7-44AA-8930-CB9D8342AAC9}" type="presOf" srcId="{76248E18-4ECE-4A79-B78B-7C78EC32F488}" destId="{7EF6800A-EEF5-41E0-9B19-4CE7045F0841}" srcOrd="1" destOrd="0" presId="urn:microsoft.com/office/officeart/2005/8/layout/matrix1"/>
    <dgm:cxn modelId="{C931B57B-1027-4275-AA31-4BF91A1D046F}" type="presOf" srcId="{166E356E-DE4B-426B-8E6F-70302D678AF4}" destId="{3F180E81-3FC8-4F93-8754-F471F9836349}" srcOrd="1" destOrd="0" presId="urn:microsoft.com/office/officeart/2005/8/layout/matrix1"/>
    <dgm:cxn modelId="{D414F5F8-C646-40B6-B65F-926E42FF2856}" srcId="{C7F0FE1E-A3E7-4DC8-9A3E-424ED8E615A0}" destId="{76248E18-4ECE-4A79-B78B-7C78EC32F488}" srcOrd="0" destOrd="0" parTransId="{6C809038-04CE-4554-815E-F0712537AC5A}" sibTransId="{584524C4-C239-423E-A872-35E5C5BCA79D}"/>
    <dgm:cxn modelId="{4363A4F5-2B32-4600-8F33-4F276169353C}" type="presOf" srcId="{C7F0FE1E-A3E7-4DC8-9A3E-424ED8E615A0}" destId="{BD030273-E2B1-4737-B738-A0FCB87DB539}" srcOrd="0" destOrd="0" presId="urn:microsoft.com/office/officeart/2005/8/layout/matrix1"/>
    <dgm:cxn modelId="{B19CD608-0D69-4B1E-894E-0537A3A09FEE}" srcId="{C7F0FE1E-A3E7-4DC8-9A3E-424ED8E615A0}" destId="{2DCC89EE-8952-41E0-ABEB-7660AA88AFEF}" srcOrd="2" destOrd="0" parTransId="{DA5A2303-D62C-4FCB-ADF9-44013273F624}" sibTransId="{B0174B06-4FCA-408A-811A-5A60A2F56CAD}"/>
    <dgm:cxn modelId="{AEA51D36-11A9-4204-92A5-E923DBC43DDD}" type="presOf" srcId="{2DCC89EE-8952-41E0-ABEB-7660AA88AFEF}" destId="{1CAF113E-FC8D-492C-AB3B-676CC396B6D6}" srcOrd="0" destOrd="0" presId="urn:microsoft.com/office/officeart/2005/8/layout/matrix1"/>
    <dgm:cxn modelId="{7AA6A787-FF70-4590-8F7F-2F07F4CC05CC}" type="presParOf" srcId="{2AA20D49-9440-4DE1-AD6D-709C74ABA317}" destId="{05489FFA-A38D-45F1-BF74-368D9DFFEEBB}" srcOrd="0" destOrd="0" presId="urn:microsoft.com/office/officeart/2005/8/layout/matrix1"/>
    <dgm:cxn modelId="{7C35C06A-656D-4668-BF79-885AF7571CB0}" type="presParOf" srcId="{05489FFA-A38D-45F1-BF74-368D9DFFEEBB}" destId="{0C0FD563-27D0-4FF6-A6D1-E437769F1DA8}" srcOrd="0" destOrd="0" presId="urn:microsoft.com/office/officeart/2005/8/layout/matrix1"/>
    <dgm:cxn modelId="{0AF0A26E-F280-421E-8728-8DD69A4AD119}" type="presParOf" srcId="{05489FFA-A38D-45F1-BF74-368D9DFFEEBB}" destId="{7EF6800A-EEF5-41E0-9B19-4CE7045F0841}" srcOrd="1" destOrd="0" presId="urn:microsoft.com/office/officeart/2005/8/layout/matrix1"/>
    <dgm:cxn modelId="{AC30E59F-E9B9-4F8F-88D2-BFAA84956E3E}" type="presParOf" srcId="{05489FFA-A38D-45F1-BF74-368D9DFFEEBB}" destId="{714D08C0-77DE-46E1-8154-A0B2BBE92E71}" srcOrd="2" destOrd="0" presId="urn:microsoft.com/office/officeart/2005/8/layout/matrix1"/>
    <dgm:cxn modelId="{404C9A2F-5B94-4DA0-8363-86470151FC85}" type="presParOf" srcId="{05489FFA-A38D-45F1-BF74-368D9DFFEEBB}" destId="{3F180E81-3FC8-4F93-8754-F471F9836349}" srcOrd="3" destOrd="0" presId="urn:microsoft.com/office/officeart/2005/8/layout/matrix1"/>
    <dgm:cxn modelId="{C52AE138-28CE-4B36-B268-B8606AF2A4F4}" type="presParOf" srcId="{05489FFA-A38D-45F1-BF74-368D9DFFEEBB}" destId="{1CAF113E-FC8D-492C-AB3B-676CC396B6D6}" srcOrd="4" destOrd="0" presId="urn:microsoft.com/office/officeart/2005/8/layout/matrix1"/>
    <dgm:cxn modelId="{D6C352B0-E6D6-4B94-BEAB-9FC02779F1A7}" type="presParOf" srcId="{05489FFA-A38D-45F1-BF74-368D9DFFEEBB}" destId="{E9E9DDAE-18D2-46DC-AC26-CE85DBE9EFE0}" srcOrd="5" destOrd="0" presId="urn:microsoft.com/office/officeart/2005/8/layout/matrix1"/>
    <dgm:cxn modelId="{C678A403-D6A6-4F57-AFC9-26992D70723C}" type="presParOf" srcId="{05489FFA-A38D-45F1-BF74-368D9DFFEEBB}" destId="{19D52912-FBAA-4370-A377-B76D88FC8494}" srcOrd="6" destOrd="0" presId="urn:microsoft.com/office/officeart/2005/8/layout/matrix1"/>
    <dgm:cxn modelId="{84D45115-EA63-4C04-8200-343D3ABD8849}" type="presParOf" srcId="{05489FFA-A38D-45F1-BF74-368D9DFFEEBB}" destId="{CC9B054C-FB62-4C92-9AE9-B408935E5EF7}" srcOrd="7" destOrd="0" presId="urn:microsoft.com/office/officeart/2005/8/layout/matrix1"/>
    <dgm:cxn modelId="{4F4AF439-9C8F-4A8E-AF50-493BC103B177}" type="presParOf" srcId="{2AA20D49-9440-4DE1-AD6D-709C74ABA317}" destId="{BD030273-E2B1-4737-B738-A0FCB87DB5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A171-2314-4B58-BC44-684D5DA97F99}">
      <dsp:nvSpPr>
        <dsp:cNvPr id="0" name=""/>
        <dsp:cNvSpPr/>
      </dsp:nvSpPr>
      <dsp:spPr>
        <a:xfrm>
          <a:off x="1431001" y="679709"/>
          <a:ext cx="5277086" cy="5277086"/>
        </a:xfrm>
        <a:prstGeom prst="blockArc">
          <a:avLst>
            <a:gd name="adj1" fmla="val 10948780"/>
            <a:gd name="adj2" fmla="val 1677655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930F6-74AF-4AAB-A77D-55FC862C46C7}">
      <dsp:nvSpPr>
        <dsp:cNvPr id="0" name=""/>
        <dsp:cNvSpPr/>
      </dsp:nvSpPr>
      <dsp:spPr>
        <a:xfrm>
          <a:off x="1421403" y="319660"/>
          <a:ext cx="5277086" cy="5277086"/>
        </a:xfrm>
        <a:prstGeom prst="blockArc">
          <a:avLst>
            <a:gd name="adj1" fmla="val 4711353"/>
            <a:gd name="adj2" fmla="val 1046797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65E6-451B-44AF-9243-D42B0AA5B938}">
      <dsp:nvSpPr>
        <dsp:cNvPr id="0" name=""/>
        <dsp:cNvSpPr/>
      </dsp:nvSpPr>
      <dsp:spPr>
        <a:xfrm>
          <a:off x="2440774" y="318386"/>
          <a:ext cx="5277086" cy="5277086"/>
        </a:xfrm>
        <a:prstGeom prst="blockArc">
          <a:avLst>
            <a:gd name="adj1" fmla="val 228569"/>
            <a:gd name="adj2" fmla="val 608005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91D89-53B6-4B68-BD5C-B38F8155DB37}">
      <dsp:nvSpPr>
        <dsp:cNvPr id="0" name=""/>
        <dsp:cNvSpPr/>
      </dsp:nvSpPr>
      <dsp:spPr>
        <a:xfrm>
          <a:off x="2440076" y="650027"/>
          <a:ext cx="5277086" cy="5277086"/>
        </a:xfrm>
        <a:prstGeom prst="blockArc">
          <a:avLst>
            <a:gd name="adj1" fmla="val 15421268"/>
            <a:gd name="adj2" fmla="val 2138590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50545-55C1-4BA7-ADD7-67D15D97DA23}">
      <dsp:nvSpPr>
        <dsp:cNvPr id="0" name=""/>
        <dsp:cNvSpPr/>
      </dsp:nvSpPr>
      <dsp:spPr>
        <a:xfrm>
          <a:off x="2928927" y="1571602"/>
          <a:ext cx="3287725" cy="270192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«Учитель года» – это…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3410403" y="1967290"/>
        <a:ext cx="2324773" cy="1910553"/>
      </dsp:txXfrm>
    </dsp:sp>
    <dsp:sp modelId="{A3FD7B63-9888-4666-BE9F-C04F2F75DA18}">
      <dsp:nvSpPr>
        <dsp:cNvPr id="0" name=""/>
        <dsp:cNvSpPr/>
      </dsp:nvSpPr>
      <dsp:spPr>
        <a:xfrm>
          <a:off x="2607452" y="66653"/>
          <a:ext cx="3784639" cy="1420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общение и новые эмоции </a:t>
          </a:r>
          <a:endParaRPr lang="ru-RU" sz="2800" kern="1200" dirty="0"/>
        </a:p>
      </dsp:txBody>
      <dsp:txXfrm>
        <a:off x="3161700" y="274732"/>
        <a:ext cx="2676143" cy="1004692"/>
      </dsp:txXfrm>
    </dsp:sp>
    <dsp:sp modelId="{4F0BC831-D199-4B42-A08C-D7765957BE26}">
      <dsp:nvSpPr>
        <dsp:cNvPr id="0" name=""/>
        <dsp:cNvSpPr/>
      </dsp:nvSpPr>
      <dsp:spPr>
        <a:xfrm>
          <a:off x="6157916" y="1978013"/>
          <a:ext cx="2986083" cy="2300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ещё один жизненный маршрут</a:t>
          </a:r>
          <a:endParaRPr lang="ru-RU" sz="2400" kern="1200" dirty="0"/>
        </a:p>
      </dsp:txBody>
      <dsp:txXfrm>
        <a:off x="6595218" y="2314884"/>
        <a:ext cx="2111479" cy="1626560"/>
      </dsp:txXfrm>
    </dsp:sp>
    <dsp:sp modelId="{660EAE71-B375-433F-BDAF-AFD668997ABA}">
      <dsp:nvSpPr>
        <dsp:cNvPr id="0" name=""/>
        <dsp:cNvSpPr/>
      </dsp:nvSpPr>
      <dsp:spPr>
        <a:xfrm>
          <a:off x="1787502" y="4329062"/>
          <a:ext cx="5570576" cy="2309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профессиональный рост</a:t>
          </a:r>
          <a:endParaRPr lang="ru-RU" sz="3200" kern="1200" dirty="0"/>
        </a:p>
      </dsp:txBody>
      <dsp:txXfrm>
        <a:off x="2603294" y="4667335"/>
        <a:ext cx="3938992" cy="1633328"/>
      </dsp:txXfrm>
    </dsp:sp>
    <dsp:sp modelId="{C1BC3B59-CE5D-4A96-9A68-3EA8EE0DEA9D}">
      <dsp:nvSpPr>
        <dsp:cNvPr id="0" name=""/>
        <dsp:cNvSpPr/>
      </dsp:nvSpPr>
      <dsp:spPr>
        <a:xfrm>
          <a:off x="0" y="2135176"/>
          <a:ext cx="2989245" cy="2143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представление своего опыта и получение опыта других регионов</a:t>
          </a:r>
          <a:endParaRPr lang="ru-RU" sz="2400" kern="1200" dirty="0"/>
        </a:p>
      </dsp:txBody>
      <dsp:txXfrm>
        <a:off x="437765" y="2449031"/>
        <a:ext cx="2113715" cy="1515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FD563-27D0-4FF6-A6D1-E437769F1DA8}">
      <dsp:nvSpPr>
        <dsp:cNvPr id="0" name=""/>
        <dsp:cNvSpPr/>
      </dsp:nvSpPr>
      <dsp:spPr>
        <a:xfrm rot="16200000">
          <a:off x="714380" y="-714380"/>
          <a:ext cx="2964677" cy="4393437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Демонстрируй то, что лучше всего получается, но не забывай о новизне</a:t>
          </a:r>
          <a:endParaRPr lang="ru-RU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5400000">
        <a:off x="-1" y="1"/>
        <a:ext cx="4393437" cy="2223507"/>
      </dsp:txXfrm>
    </dsp:sp>
    <dsp:sp modelId="{714D08C0-77DE-46E1-8154-A0B2BBE92E71}">
      <dsp:nvSpPr>
        <dsp:cNvPr id="0" name=""/>
        <dsp:cNvSpPr/>
      </dsp:nvSpPr>
      <dsp:spPr>
        <a:xfrm>
          <a:off x="4393437" y="0"/>
          <a:ext cx="4393437" cy="2964677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2">
                  <a:lumMod val="75000"/>
                </a:schemeClr>
              </a:solidFill>
            </a:rPr>
            <a:t>Будь собой и в любой ситуации сохраняй человеческое лицо</a:t>
          </a:r>
          <a:endParaRPr lang="ru-RU" sz="3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393437" y="0"/>
        <a:ext cx="4393437" cy="2223507"/>
      </dsp:txXfrm>
    </dsp:sp>
    <dsp:sp modelId="{1CAF113E-FC8D-492C-AB3B-676CC396B6D6}">
      <dsp:nvSpPr>
        <dsp:cNvPr id="0" name=""/>
        <dsp:cNvSpPr/>
      </dsp:nvSpPr>
      <dsp:spPr>
        <a:xfrm rot="10800000">
          <a:off x="0" y="2964677"/>
          <a:ext cx="4393437" cy="2964677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2">
                  <a:lumMod val="75000"/>
                </a:schemeClr>
              </a:solidFill>
            </a:rPr>
            <a:t>Конкурсантом являешься ты, а за твоей спиной команда наставников</a:t>
          </a:r>
          <a:endParaRPr lang="ru-RU" sz="31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0" y="3705846"/>
        <a:ext cx="4393437" cy="2223507"/>
      </dsp:txXfrm>
    </dsp:sp>
    <dsp:sp modelId="{19D52912-FBAA-4370-A377-B76D88FC8494}">
      <dsp:nvSpPr>
        <dsp:cNvPr id="0" name=""/>
        <dsp:cNvSpPr/>
      </dsp:nvSpPr>
      <dsp:spPr>
        <a:xfrm rot="5400000">
          <a:off x="5107817" y="2250297"/>
          <a:ext cx="2964677" cy="4393437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</a:rPr>
            <a:t>Конкурс – это тоже работа, но в другом месте и с другими людьми</a:t>
          </a:r>
          <a:endParaRPr lang="ru-RU" sz="32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4393436" y="3705846"/>
        <a:ext cx="4393437" cy="2223507"/>
      </dsp:txXfrm>
    </dsp:sp>
    <dsp:sp modelId="{BD030273-E2B1-4737-B738-A0FCB87DB539}">
      <dsp:nvSpPr>
        <dsp:cNvPr id="0" name=""/>
        <dsp:cNvSpPr/>
      </dsp:nvSpPr>
      <dsp:spPr>
        <a:xfrm>
          <a:off x="1857386" y="2223507"/>
          <a:ext cx="5072100" cy="148233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Залог успеха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1929748" y="2295869"/>
        <a:ext cx="4927376" cy="133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4E83D-8054-417C-A2B0-A5B987A0FA6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90D3-E30C-4563-A4BF-6A75C87F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7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49F7B-CF6D-4848-848B-EFB4C9117535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A6393-7634-4960-A5C7-6D1177926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0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887AE-70D9-440F-B9CB-9DCA65E682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7670D-19AA-4111-99E0-F781678863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B3C2-5E45-4D57-81DC-2DB90F50CE2F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9E68-057D-4CEF-9B4B-FB874E2E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941385"/>
          </a:xfrm>
        </p:spPr>
        <p:txBody>
          <a:bodyPr>
            <a:normAutofit/>
          </a:bodyPr>
          <a:lstStyle/>
          <a:p>
            <a:r>
              <a:rPr lang="ru-RU" sz="2000" b="1" dirty="0"/>
              <a:t>Муниципальное бюджетное общеобразовательное учреждение муниципального образования "Город Архангельск" "Гимназия № 25"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5857916" cy="29289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Опыт лучших образцов образовательной и воспитательной деятельности.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Всероссийский конкурс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«Учитель года»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глазами конкурсанта.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Рабочий стол\Учитель года России-2016\100MSDCF\DSC04136.JPG"/>
          <p:cNvPicPr>
            <a:picLocks noChangeAspect="1" noChangeArrowheads="1"/>
          </p:cNvPicPr>
          <p:nvPr/>
        </p:nvPicPr>
        <p:blipFill>
          <a:blip r:embed="rId3" cstate="print"/>
          <a:srcRect l="5898" t="22188" b="6810"/>
          <a:stretch>
            <a:fillRect/>
          </a:stretch>
        </p:blipFill>
        <p:spPr bwMode="auto">
          <a:xfrm rot="5400000">
            <a:off x="4758361" y="2456822"/>
            <a:ext cx="5556631" cy="278608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5072074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Старцева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Елена Александровна, учитель русского языка и литературы</a:t>
            </a: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643998" cy="478405"/>
          </a:xfrm>
        </p:spPr>
        <p:txBody>
          <a:bodyPr>
            <a:normAutofit fontScale="90000"/>
          </a:bodyPr>
          <a:lstStyle/>
          <a:p>
            <a:pPr lvl="0"/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4786346" cy="5572164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5072074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trufanova1\Desktop\УЧИТЕЛЬ ГОДА\DSCN5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984776" cy="4054458"/>
          </a:xfrm>
          <a:prstGeom prst="rect">
            <a:avLst/>
          </a:prstGeom>
          <a:noFill/>
        </p:spPr>
      </p:pic>
      <p:pic>
        <p:nvPicPr>
          <p:cNvPr id="1027" name="Picture 3" descr="C:\Users\trufanova1\Desktop\УЧИТЕЛЬ ГОДА\DSCN5870.JPG"/>
          <p:cNvPicPr>
            <a:picLocks noChangeAspect="1" noChangeArrowheads="1"/>
          </p:cNvPicPr>
          <p:nvPr/>
        </p:nvPicPr>
        <p:blipFill>
          <a:blip r:embed="rId4" cstate="print"/>
          <a:srcRect l="4851" t="19120" b="12900"/>
          <a:stretch>
            <a:fillRect/>
          </a:stretch>
        </p:blipFill>
        <p:spPr bwMode="auto">
          <a:xfrm>
            <a:off x="3779912" y="4293096"/>
            <a:ext cx="511256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643998" cy="71438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i="1" dirty="0" smtClean="0"/>
              <a:t>Конкурсные испытания «Учитель года», </a:t>
            </a:r>
            <a:br>
              <a:rPr lang="ru-RU" sz="3200" b="1" i="1" dirty="0" smtClean="0"/>
            </a:br>
            <a:r>
              <a:rPr lang="ru-RU" sz="3200" b="1" i="1" dirty="0" smtClean="0"/>
              <a:t>«Педагог года»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28670"/>
            <a:ext cx="7704856" cy="5572164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Заочный этап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конкурсное задание «Интернет-ресурс»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 тур очного этапа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конкурсное задание «Урок»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конкурсное задание «Методический семинар»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 тур очного этапа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конкурсное задание «Образовательный проект»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конкурсное задание «Педагогический совет»</a:t>
            </a:r>
          </a:p>
          <a:p>
            <a:endParaRPr lang="ru-RU" sz="2800" dirty="0" smtClean="0"/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5072074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941385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Что такое конкурс «Учитель года»?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72140"/>
            <a:ext cx="8143932" cy="9286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Министр образования и науки Российской Федерации Ольга Васильева 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5072074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https://teacher-of-russia.ru/docs/2017/img/thumb/ov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00108"/>
            <a:ext cx="435771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625" y="3857625"/>
            <a:ext cx="8715375" cy="5715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941385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i="1" dirty="0" smtClean="0"/>
              <a:t>Жизненный   маршрут  или  «жизнь»  в конкурсе «Учитель  года»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86322"/>
            <a:ext cx="2428892" cy="9286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Муниципальный этап конкурса</a:t>
            </a:r>
            <a:endParaRPr lang="ru-RU" sz="24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5072074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00430" y="5357826"/>
            <a:ext cx="2428892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Региональный этап конкурса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286512" y="5643578"/>
            <a:ext cx="2428892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Всероссийский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</a:rPr>
              <a:t>конкурс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http://gym25.arkh-edu.ru/startseva/ob-avtore/professionalnye-dostizheniya/kako-UVfWtgBh1Bkkdz5V.jpg"/>
          <p:cNvPicPr>
            <a:picLocks noChangeAspect="1" noChangeArrowheads="1"/>
          </p:cNvPicPr>
          <p:nvPr/>
        </p:nvPicPr>
        <p:blipFill>
          <a:blip r:embed="rId3" cstate="print"/>
          <a:srcRect l="5022" r="6250"/>
          <a:stretch>
            <a:fillRect/>
          </a:stretch>
        </p:blipFill>
        <p:spPr bwMode="auto">
          <a:xfrm>
            <a:off x="357158" y="1357298"/>
            <a:ext cx="2603014" cy="3143240"/>
          </a:xfrm>
          <a:prstGeom prst="rect">
            <a:avLst/>
          </a:prstGeom>
          <a:noFill/>
        </p:spPr>
      </p:pic>
      <p:pic>
        <p:nvPicPr>
          <p:cNvPr id="19460" name="Picture 4" descr="http://gym25.arkh-edu.ru/startseva/novosti/kako-cULDHWhIXpdxSDNM.jpg"/>
          <p:cNvPicPr>
            <a:picLocks noChangeAspect="1" noChangeArrowheads="1"/>
          </p:cNvPicPr>
          <p:nvPr/>
        </p:nvPicPr>
        <p:blipFill>
          <a:blip r:embed="rId4" cstate="print"/>
          <a:srcRect l="7282" t="15161" r="19902" b="13586"/>
          <a:stretch>
            <a:fillRect/>
          </a:stretch>
        </p:blipFill>
        <p:spPr bwMode="auto">
          <a:xfrm>
            <a:off x="3357554" y="1357298"/>
            <a:ext cx="2599127" cy="3786214"/>
          </a:xfrm>
          <a:prstGeom prst="rect">
            <a:avLst/>
          </a:prstGeom>
          <a:noFill/>
        </p:spPr>
      </p:pic>
      <p:sp>
        <p:nvSpPr>
          <p:cNvPr id="19462" name="AutoShape 6" descr="https://cs540103.userapi.com/c837728/v837728802/4183/Sji6ZhJi16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cs540103.userapi.com/c837728/v837728802/4183/Sji6ZhJi16k.jpg"/>
          <p:cNvPicPr>
            <a:picLocks noChangeAspect="1" noChangeArrowheads="1"/>
          </p:cNvPicPr>
          <p:nvPr/>
        </p:nvPicPr>
        <p:blipFill>
          <a:blip r:embed="rId5" cstate="print"/>
          <a:srcRect l="58105" t="15411" r="4371"/>
          <a:stretch>
            <a:fillRect/>
          </a:stretch>
        </p:blipFill>
        <p:spPr bwMode="auto">
          <a:xfrm>
            <a:off x="6215073" y="1428736"/>
            <a:ext cx="2691511" cy="402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643998" cy="71438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Новые эмоции и общение</a:t>
            </a:r>
            <a:endParaRPr lang="ru-RU" sz="3200" b="1" i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5072074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s://pp.userapi.com/c636122/v636122802/2e901/19-aPo2BdVE.jpg"/>
          <p:cNvPicPr>
            <a:picLocks noChangeAspect="1" noChangeArrowheads="1"/>
          </p:cNvPicPr>
          <p:nvPr/>
        </p:nvPicPr>
        <p:blipFill>
          <a:blip r:embed="rId3" cstate="print"/>
          <a:srcRect l="19622" t="19363" r="17151"/>
          <a:stretch>
            <a:fillRect/>
          </a:stretch>
        </p:blipFill>
        <p:spPr bwMode="auto">
          <a:xfrm>
            <a:off x="214283" y="1000108"/>
            <a:ext cx="4214842" cy="3026279"/>
          </a:xfrm>
          <a:prstGeom prst="rect">
            <a:avLst/>
          </a:prstGeom>
          <a:noFill/>
        </p:spPr>
      </p:pic>
      <p:pic>
        <p:nvPicPr>
          <p:cNvPr id="15364" name="Picture 4" descr="https://cs540103.userapi.com/c837728/v837728802/41ff/gobWwLN1wlk.jpg"/>
          <p:cNvPicPr>
            <a:picLocks noChangeAspect="1" noChangeArrowheads="1"/>
          </p:cNvPicPr>
          <p:nvPr/>
        </p:nvPicPr>
        <p:blipFill>
          <a:blip r:embed="rId4" cstate="print"/>
          <a:srcRect l="4055" t="28913" r="3687"/>
          <a:stretch>
            <a:fillRect/>
          </a:stretch>
        </p:blipFill>
        <p:spPr bwMode="auto">
          <a:xfrm>
            <a:off x="214282" y="3857628"/>
            <a:ext cx="5500726" cy="2814605"/>
          </a:xfrm>
          <a:prstGeom prst="rect">
            <a:avLst/>
          </a:prstGeom>
          <a:noFill/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928670"/>
            <a:ext cx="4357718" cy="278608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с членами малого и большого </a:t>
            </a:r>
            <a:r>
              <a:rPr lang="ru-RU" sz="2000" dirty="0" smtClean="0">
                <a:solidFill>
                  <a:schemeClr val="tx1"/>
                </a:solidFill>
              </a:rPr>
              <a:t>жюри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 участниками прошлых </a:t>
            </a:r>
            <a:r>
              <a:rPr lang="ru-RU" sz="2000" dirty="0" smtClean="0">
                <a:solidFill>
                  <a:schemeClr val="tx1"/>
                </a:solidFill>
              </a:rPr>
              <a:t>лет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 организаторами </a:t>
            </a:r>
            <a:r>
              <a:rPr lang="ru-RU" sz="2000" dirty="0" smtClean="0">
                <a:solidFill>
                  <a:schemeClr val="tx1"/>
                </a:solidFill>
              </a:rPr>
              <a:t>конкурса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 конкурсантами – победителями региональных </a:t>
            </a:r>
            <a:r>
              <a:rPr lang="ru-RU" sz="2000" dirty="0" smtClean="0">
                <a:solidFill>
                  <a:schemeClr val="tx1"/>
                </a:solidFill>
              </a:rPr>
              <a:t>этапов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 первыми </a:t>
            </a:r>
            <a:r>
              <a:rPr lang="ru-RU" sz="2000" dirty="0" smtClean="0">
                <a:solidFill>
                  <a:schemeClr val="tx1"/>
                </a:solidFill>
              </a:rPr>
              <a:t>лицами Российской Федерации в области образования и науки</a:t>
            </a:r>
          </a:p>
          <a:p>
            <a:pPr>
              <a:buFontTx/>
              <a:buChar char="-"/>
            </a:pPr>
            <a:endParaRPr lang="ru-RU" sz="2400" dirty="0"/>
          </a:p>
        </p:txBody>
      </p:sp>
      <p:pic>
        <p:nvPicPr>
          <p:cNvPr id="15366" name="Picture 6" descr="https://pp.userapi.com/c837729/v837729802/43c7/eRy1MECOH8s.jpg"/>
          <p:cNvPicPr>
            <a:picLocks noChangeAspect="1" noChangeArrowheads="1"/>
          </p:cNvPicPr>
          <p:nvPr/>
        </p:nvPicPr>
        <p:blipFill>
          <a:blip r:embed="rId5" cstate="print"/>
          <a:srcRect l="19949" t="3373" r="8990"/>
          <a:stretch>
            <a:fillRect/>
          </a:stretch>
        </p:blipFill>
        <p:spPr bwMode="auto">
          <a:xfrm>
            <a:off x="5857884" y="3857628"/>
            <a:ext cx="308459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643998" cy="642942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 </a:t>
            </a:r>
            <a:r>
              <a:rPr lang="ru-RU" sz="3200" b="1" i="1" dirty="0" smtClean="0"/>
              <a:t>Представление  и  получение опыта </a:t>
            </a:r>
            <a:endParaRPr lang="ru-RU" sz="3200" b="1" i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5072074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s://pp.userapi.com/c837729/v837729802/43ea/6TLfaVVcF1Q.jpg"/>
          <p:cNvPicPr>
            <a:picLocks noChangeAspect="1" noChangeArrowheads="1"/>
          </p:cNvPicPr>
          <p:nvPr/>
        </p:nvPicPr>
        <p:blipFill>
          <a:blip r:embed="rId3" cstate="print"/>
          <a:srcRect l="40995"/>
          <a:stretch>
            <a:fillRect/>
          </a:stretch>
        </p:blipFill>
        <p:spPr bwMode="auto">
          <a:xfrm>
            <a:off x="5500694" y="857232"/>
            <a:ext cx="3427403" cy="3854433"/>
          </a:xfrm>
          <a:prstGeom prst="rect">
            <a:avLst/>
          </a:prstGeom>
          <a:noFill/>
        </p:spPr>
      </p:pic>
      <p:pic>
        <p:nvPicPr>
          <p:cNvPr id="24580" name="Picture 4" descr="https://pp.userapi.com/c638031/v638031802/3a53/T7MoTpko08E.jpg"/>
          <p:cNvPicPr>
            <a:picLocks noChangeAspect="1" noChangeArrowheads="1"/>
          </p:cNvPicPr>
          <p:nvPr/>
        </p:nvPicPr>
        <p:blipFill>
          <a:blip r:embed="rId4" cstate="print"/>
          <a:srcRect l="20755" t="31316"/>
          <a:stretch>
            <a:fillRect/>
          </a:stretch>
        </p:blipFill>
        <p:spPr bwMode="auto">
          <a:xfrm>
            <a:off x="214282" y="928670"/>
            <a:ext cx="3000396" cy="3917134"/>
          </a:xfrm>
          <a:prstGeom prst="rect">
            <a:avLst/>
          </a:prstGeom>
          <a:noFill/>
        </p:spPr>
      </p:pic>
      <p:pic>
        <p:nvPicPr>
          <p:cNvPr id="24582" name="Picture 6" descr="https://pp.userapi.com/c837729/v837729802/440c/NFLydvkXkEE.jpg"/>
          <p:cNvPicPr>
            <a:picLocks noChangeAspect="1" noChangeArrowheads="1"/>
          </p:cNvPicPr>
          <p:nvPr/>
        </p:nvPicPr>
        <p:blipFill>
          <a:blip r:embed="rId5" cstate="print"/>
          <a:srcRect l="14597" t="10266" r="4309" b="15817"/>
          <a:stretch>
            <a:fillRect/>
          </a:stretch>
        </p:blipFill>
        <p:spPr bwMode="auto">
          <a:xfrm>
            <a:off x="1338845" y="3500438"/>
            <a:ext cx="519155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643998" cy="714380"/>
          </a:xfrm>
        </p:spPr>
        <p:txBody>
          <a:bodyPr>
            <a:normAutofit/>
          </a:bodyPr>
          <a:lstStyle/>
          <a:p>
            <a:pPr lvl="0"/>
            <a:r>
              <a:rPr lang="ru-RU" sz="3200" b="1" i="1" dirty="0"/>
              <a:t>П</a:t>
            </a:r>
            <a:r>
              <a:rPr lang="ru-RU" sz="3200" b="1" i="1" dirty="0" smtClean="0"/>
              <a:t>рофессиональный рост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4786346" cy="55721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Конкурс  </a:t>
            </a:r>
            <a:r>
              <a:rPr lang="ru-RU" sz="2800" dirty="0">
                <a:solidFill>
                  <a:srgbClr val="002060"/>
                </a:solidFill>
              </a:rPr>
              <a:t>— </a:t>
            </a:r>
            <a:r>
              <a:rPr lang="ru-RU" sz="2800" dirty="0" smtClean="0">
                <a:solidFill>
                  <a:srgbClr val="002060"/>
                </a:solidFill>
              </a:rPr>
              <a:t> это не </a:t>
            </a:r>
            <a:r>
              <a:rPr lang="ru-RU" sz="2800" dirty="0">
                <a:solidFill>
                  <a:srgbClr val="002060"/>
                </a:solidFill>
              </a:rPr>
              <a:t>только </a:t>
            </a:r>
            <a:r>
              <a:rPr lang="ru-RU" sz="2800" dirty="0" smtClean="0">
                <a:solidFill>
                  <a:srgbClr val="002060"/>
                </a:solidFill>
              </a:rPr>
              <a:t>состязание талантливых педагогов, но и поддержка престижа </a:t>
            </a:r>
            <a:r>
              <a:rPr lang="ru-RU" sz="2800" dirty="0">
                <a:solidFill>
                  <a:srgbClr val="002060"/>
                </a:solidFill>
              </a:rPr>
              <a:t>профессии, </a:t>
            </a:r>
            <a:r>
              <a:rPr lang="ru-RU" sz="2800" dirty="0" smtClean="0">
                <a:solidFill>
                  <a:srgbClr val="002060"/>
                </a:solidFill>
              </a:rPr>
              <a:t>это  </a:t>
            </a:r>
            <a:r>
              <a:rPr lang="ru-RU" sz="2800" dirty="0">
                <a:solidFill>
                  <a:srgbClr val="002060"/>
                </a:solidFill>
              </a:rPr>
              <a:t>новый импульс для творчества на этом </a:t>
            </a:r>
            <a:r>
              <a:rPr lang="ru-RU" sz="2800" dirty="0" smtClean="0">
                <a:solidFill>
                  <a:srgbClr val="002060"/>
                </a:solidFill>
              </a:rPr>
              <a:t>поприще,  это новая профессиональная ступенька, которую  можно  сравнить с еще одним образованием: </a:t>
            </a:r>
            <a:r>
              <a:rPr lang="ru-RU" sz="2800" dirty="0">
                <a:solidFill>
                  <a:srgbClr val="002060"/>
                </a:solidFill>
              </a:rPr>
              <a:t>растут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знания, </a:t>
            </a:r>
            <a:r>
              <a:rPr lang="ru-RU" sz="2800" dirty="0" smtClean="0">
                <a:solidFill>
                  <a:srgbClr val="002060"/>
                </a:solidFill>
              </a:rPr>
              <a:t>повышается мастерство, продвигается </a:t>
            </a:r>
            <a:r>
              <a:rPr lang="ru-RU" sz="2800" dirty="0" smtClean="0">
                <a:solidFill>
                  <a:srgbClr val="002060"/>
                </a:solidFill>
              </a:rPr>
              <a:t>карьера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5072074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s://pp.userapi.com/c631131/v631131802/4ca2c/53CSUkEcgPM.jpg"/>
          <p:cNvPicPr>
            <a:picLocks noChangeAspect="1" noChangeArrowheads="1"/>
          </p:cNvPicPr>
          <p:nvPr/>
        </p:nvPicPr>
        <p:blipFill>
          <a:blip r:embed="rId3" cstate="print"/>
          <a:srcRect l="13177" r="5660"/>
          <a:stretch>
            <a:fillRect/>
          </a:stretch>
        </p:blipFill>
        <p:spPr bwMode="auto">
          <a:xfrm>
            <a:off x="5000628" y="1000108"/>
            <a:ext cx="3929090" cy="3214710"/>
          </a:xfrm>
          <a:prstGeom prst="rect">
            <a:avLst/>
          </a:prstGeom>
          <a:noFill/>
        </p:spPr>
      </p:pic>
      <p:pic>
        <p:nvPicPr>
          <p:cNvPr id="23556" name="Picture 4" descr="http://gym25.arkh-edu.ru/upload/resize_cache/medialibrary/673/300_350_2/DSC00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857604"/>
            <a:ext cx="257176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625" y="3857625"/>
            <a:ext cx="8715375" cy="5715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42844" y="428604"/>
          <a:ext cx="878687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лья\Рабочий стол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14290"/>
            <a:ext cx="5929354" cy="64294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Конкурс «Учитель года» – это один огромный фестиваль для педагогического сообщества. А для </a:t>
            </a:r>
            <a:r>
              <a:rPr lang="ru-RU" sz="3200" b="1" i="1" dirty="0" smtClean="0">
                <a:solidFill>
                  <a:srgbClr val="002060"/>
                </a:solidFill>
              </a:rPr>
              <a:t>того, </a:t>
            </a:r>
            <a:r>
              <a:rPr lang="ru-RU" sz="3200" b="1" i="1" dirty="0" smtClean="0">
                <a:solidFill>
                  <a:srgbClr val="002060"/>
                </a:solidFill>
              </a:rPr>
              <a:t>чтобы этот фестиваль состоялся, конкурсанту нужно проделать колоссальную работу, </a:t>
            </a:r>
            <a:r>
              <a:rPr lang="ru-RU" sz="3200" b="1" i="1" dirty="0">
                <a:solidFill>
                  <a:srgbClr val="002060"/>
                </a:solidFill>
              </a:rPr>
              <a:t>открыть в себе ту глубину творческих способностей, о которой, возможно, </a:t>
            </a:r>
            <a:r>
              <a:rPr lang="ru-RU" sz="3200" b="1" i="1" dirty="0" smtClean="0">
                <a:solidFill>
                  <a:srgbClr val="002060"/>
                </a:solidFill>
              </a:rPr>
              <a:t>он сам </a:t>
            </a:r>
            <a:r>
              <a:rPr lang="ru-RU" sz="3200" b="1" i="1" dirty="0">
                <a:solidFill>
                  <a:srgbClr val="002060"/>
                </a:solidFill>
              </a:rPr>
              <a:t>не </a:t>
            </a:r>
            <a:r>
              <a:rPr lang="ru-RU" sz="3200" b="1" i="1" dirty="0" smtClean="0">
                <a:solidFill>
                  <a:srgbClr val="002060"/>
                </a:solidFill>
              </a:rPr>
              <a:t>подозревал!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5072074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C:\Users\admin\Desktop\Рабочий стол\Учитель года России-2016\2016-09-26\DSC04272.JPG"/>
          <p:cNvPicPr>
            <a:picLocks noChangeAspect="1" noChangeArrowheads="1"/>
          </p:cNvPicPr>
          <p:nvPr/>
        </p:nvPicPr>
        <p:blipFill>
          <a:blip r:embed="rId3" cstate="print"/>
          <a:srcRect l="15581" t="15729" b="25026"/>
          <a:stretch>
            <a:fillRect/>
          </a:stretch>
        </p:blipFill>
        <p:spPr bwMode="auto">
          <a:xfrm rot="5400000">
            <a:off x="-1310619" y="1953504"/>
            <a:ext cx="5715042" cy="2665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328</Words>
  <Application>Microsoft Office PowerPoint</Application>
  <PresentationFormat>Экран (4:3)</PresentationFormat>
  <Paragraphs>45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общеобразовательное учреждение муниципального образования "Город Архангельск" "Гимназия № 25"</vt:lpstr>
      <vt:lpstr>Что такое конкурс «Учитель года»?</vt:lpstr>
      <vt:lpstr>Презентация PowerPoint</vt:lpstr>
      <vt:lpstr>Жизненный   маршрут  или  «жизнь»  в конкурсе «Учитель  года»</vt:lpstr>
      <vt:lpstr>Новые эмоции и общение</vt:lpstr>
      <vt:lpstr> Представление  и  получение опыта </vt:lpstr>
      <vt:lpstr>Профессиональный рост</vt:lpstr>
      <vt:lpstr>Презентация PowerPoint</vt:lpstr>
      <vt:lpstr>Конкурс «Учитель года» – это один огромный фестиваль для педагогического сообщества. А для того, чтобы этот фестиваль состоялся, конкурсанту нужно проделать колоссальную работу, открыть в себе ту глубину творческих способностей, о которой, возможно, он сам не подозревал!</vt:lpstr>
      <vt:lpstr>Презентация PowerPoint</vt:lpstr>
      <vt:lpstr>Конкурсные испытания «Учитель года»,  «Педагог года»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муниципального образования "Город Архангельск" "Гимназия № 25"</dc:title>
  <dc:creator>admin</dc:creator>
  <cp:lastModifiedBy>Mostolygina</cp:lastModifiedBy>
  <cp:revision>37</cp:revision>
  <dcterms:created xsi:type="dcterms:W3CDTF">2017-08-23T17:02:46Z</dcterms:created>
  <dcterms:modified xsi:type="dcterms:W3CDTF">2017-09-01T07:40:42Z</dcterms:modified>
</cp:coreProperties>
</file>