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802BA-44CA-44AF-9E19-553B60255615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567A5-2856-411F-A5A0-3BA47A3D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163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567A5-2856-411F-A5A0-3BA47A3DAA1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799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3F1-9A5E-4C26-A0E3-DDE1CD8EBD7C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1914-3A51-484E-B879-536B82FF2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3F1-9A5E-4C26-A0E3-DDE1CD8EBD7C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1914-3A51-484E-B879-536B82FF2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3F1-9A5E-4C26-A0E3-DDE1CD8EBD7C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1914-3A51-484E-B879-536B82FF2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3F1-9A5E-4C26-A0E3-DDE1CD8EBD7C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1914-3A51-484E-B879-536B82FF2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3F1-9A5E-4C26-A0E3-DDE1CD8EBD7C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1914-3A51-484E-B879-536B82FF2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3F1-9A5E-4C26-A0E3-DDE1CD8EBD7C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1914-3A51-484E-B879-536B82FF2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3F1-9A5E-4C26-A0E3-DDE1CD8EBD7C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1914-3A51-484E-B879-536B82FF2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3F1-9A5E-4C26-A0E3-DDE1CD8EBD7C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1914-3A51-484E-B879-536B82FF2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3F1-9A5E-4C26-A0E3-DDE1CD8EBD7C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1914-3A51-484E-B879-536B82FF2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3F1-9A5E-4C26-A0E3-DDE1CD8EBD7C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1914-3A51-484E-B879-536B82FF2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3F1-9A5E-4C26-A0E3-DDE1CD8EBD7C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1914-3A51-484E-B879-536B82FF2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B3F1-9A5E-4C26-A0E3-DDE1CD8EBD7C}" type="datetimeFigureOut">
              <a:rPr lang="ru-RU" smtClean="0"/>
              <a:pPr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91914-3A51-484E-B879-536B82FF2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7/ElegantSlide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161"/>
            <a:ext cx="9144000" cy="68681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130425"/>
            <a:ext cx="756084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руководящих и педагогических работников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конкурсах профессионального мастерства как условие повышения имиджа образовательного учреждения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ropowerpoint.ru/wp-content/uploads/2013/07/ElegantSlideMin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475"/>
          <a:stretch>
            <a:fillRect/>
          </a:stretch>
        </p:blipFill>
        <p:spPr bwMode="auto">
          <a:xfrm>
            <a:off x="0" y="-10161"/>
            <a:ext cx="1259632" cy="68681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4896544" cy="357301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Всероссийский конкурс 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«Директор школы»: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«Российская школа: векторы успеха»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3645024"/>
            <a:ext cx="7848872" cy="28083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Содействие </a:t>
            </a:r>
            <a:r>
              <a:rPr lang="ru-RU" dirty="0">
                <a:solidFill>
                  <a:srgbClr val="002060"/>
                </a:solidFill>
              </a:rPr>
              <a:t>повышению эффективности деятельности руководителей общеобразовательных организаций за счет роста их профессиональных компетенций, пропаганда результативного, передового и инновационного менеджмента в общеобразовательных организациях</a:t>
            </a:r>
          </a:p>
        </p:txBody>
      </p:sp>
      <p:pic>
        <p:nvPicPr>
          <p:cNvPr id="4099" name="Picture 3" descr="C:\Users\rc\Desktop\news151016_0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88640"/>
            <a:ext cx="3851920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opowerpoint.ru/wp-content/uploads/2013/07/ElegantSlideMin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475"/>
          <a:stretch>
            <a:fillRect/>
          </a:stretch>
        </p:blipFill>
        <p:spPr bwMode="auto">
          <a:xfrm>
            <a:off x="0" y="-10161"/>
            <a:ext cx="1259632" cy="68681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715200" cy="76470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участия в конкурсе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124744"/>
            <a:ext cx="2088232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ЗАОЧНЫЙ ЭТАП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1124744"/>
            <a:ext cx="2016224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ОЧНЫЙ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ЭТАП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2132856"/>
            <a:ext cx="3240360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Эссе </a:t>
            </a:r>
          </a:p>
          <a:p>
            <a:pPr algn="ctr"/>
            <a:r>
              <a:rPr lang="ru-RU" sz="2400" dirty="0" smtClean="0"/>
              <a:t>«Мои управленческие решения»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3573016"/>
            <a:ext cx="3240360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Видеоролик </a:t>
            </a:r>
          </a:p>
          <a:p>
            <a:pPr algn="ctr"/>
            <a:r>
              <a:rPr lang="ru-RU" sz="2400" dirty="0" smtClean="0"/>
              <a:t>«Я – директор»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2132856"/>
            <a:ext cx="3600400" cy="20162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just"/>
            <a:r>
              <a:rPr lang="ru-RU" sz="2400" dirty="0" smtClean="0"/>
              <a:t>Испытания: </a:t>
            </a:r>
          </a:p>
          <a:p>
            <a:pPr algn="just"/>
            <a:r>
              <a:rPr lang="ru-RU" sz="2400" dirty="0" smtClean="0"/>
              <a:t>«Директор – тактик», «Директор – правовед»,</a:t>
            </a:r>
          </a:p>
          <a:p>
            <a:pPr algn="just"/>
            <a:r>
              <a:rPr lang="ru-RU" sz="2400" dirty="0" smtClean="0"/>
              <a:t>«Директор – эксперт», ответы на </a:t>
            </a:r>
            <a:r>
              <a:rPr lang="ru-RU" sz="2400" dirty="0" err="1" smtClean="0"/>
              <a:t>видеовопросы</a:t>
            </a:r>
            <a:endParaRPr lang="ru-RU" sz="2400" dirty="0" smtClean="0"/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4365104"/>
            <a:ext cx="3600400" cy="20162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just"/>
            <a:r>
              <a:rPr lang="ru-RU" sz="2400" dirty="0" smtClean="0"/>
              <a:t>Испытания: </a:t>
            </a:r>
          </a:p>
          <a:p>
            <a:pPr algn="just"/>
            <a:r>
              <a:rPr lang="ru-RU" sz="2400" dirty="0" smtClean="0"/>
              <a:t>«Директор – стратег», «Директор – аналитик»,</a:t>
            </a:r>
          </a:p>
          <a:p>
            <a:pPr algn="just"/>
            <a:r>
              <a:rPr lang="ru-RU" sz="2400" dirty="0"/>
              <a:t>р</a:t>
            </a:r>
            <a:r>
              <a:rPr lang="ru-RU" sz="2400" dirty="0" smtClean="0"/>
              <a:t>абота в группах</a:t>
            </a:r>
          </a:p>
          <a:p>
            <a:pPr algn="ctr"/>
            <a:endParaRPr lang="ru-RU" dirty="0"/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1907704" y="4869160"/>
            <a:ext cx="3240360" cy="15956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opowerpoint.ru/wp-content/uploads/2013/07/ElegantSlideMin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475"/>
          <a:stretch>
            <a:fillRect/>
          </a:stretch>
        </p:blipFill>
        <p:spPr bwMode="auto">
          <a:xfrm>
            <a:off x="0" y="-10161"/>
            <a:ext cx="1259632" cy="68681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опыта участия в конкурсе директоров школ г. Калининграда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499992" y="4581128"/>
            <a:ext cx="4644008" cy="1944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 smtClean="0"/>
              <a:t>Лебедева Елена Викторовна, директор МАОУ Начальная школа – детский сад №72, призёр Всероссийского конкурса «Директор школы - 2016»</a:t>
            </a:r>
            <a:endParaRPr lang="ru-RU" sz="2400" b="1" i="1" dirty="0"/>
          </a:p>
        </p:txBody>
      </p:sp>
      <p:pic>
        <p:nvPicPr>
          <p:cNvPr id="4102" name="Picture 6" descr="Лебедева Елена Викторов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84784"/>
            <a:ext cx="3810000" cy="5124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0"/>
            <a:ext cx="7787208" cy="10527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Путь в Солнечную страну: тактика и стратегия педагога-управленца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propowerpoint.ru/wp-content/uploads/2013/07/ElegantSlideMin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475"/>
          <a:stretch>
            <a:fillRect/>
          </a:stretch>
        </p:blipFill>
        <p:spPr bwMode="auto">
          <a:xfrm>
            <a:off x="0" y="-10161"/>
            <a:ext cx="1259632" cy="6868161"/>
          </a:xfrm>
          <a:prstGeom prst="rect">
            <a:avLst/>
          </a:prstGeom>
          <a:noFill/>
        </p:spPr>
      </p:pic>
      <p:pic>
        <p:nvPicPr>
          <p:cNvPr id="3073" name="Picture 1" descr="C:\Users\rc\Downloads\IMG_6762.JPG"/>
          <p:cNvPicPr>
            <a:picLocks noChangeAspect="1" noChangeArrowheads="1"/>
          </p:cNvPicPr>
          <p:nvPr/>
        </p:nvPicPr>
        <p:blipFill>
          <a:blip r:embed="rId3" cstate="print"/>
          <a:srcRect l="6046" b="17372"/>
          <a:stretch>
            <a:fillRect/>
          </a:stretch>
        </p:blipFill>
        <p:spPr bwMode="auto">
          <a:xfrm>
            <a:off x="4499992" y="1124744"/>
            <a:ext cx="4476205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39552" y="1196752"/>
            <a:ext cx="396044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Компромисс между потребителем (родителями) и производителями услуг (школой)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996952"/>
            <a:ext cx="396044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Структурный компромисс организации предприятия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869160"/>
            <a:ext cx="396044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Компромисс как инструмент эффективного управления персоналом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4437112"/>
            <a:ext cx="396044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Компромисс между конкурентами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opowerpoint.ru/wp-content/uploads/2013/07/ElegantSlideMin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475"/>
          <a:stretch>
            <a:fillRect/>
          </a:stretch>
        </p:blipFill>
        <p:spPr bwMode="auto">
          <a:xfrm>
            <a:off x="0" y="-10161"/>
            <a:ext cx="1259632" cy="68681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опыта участия в конкурсах директоров школ г. Калининграда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499992" y="4581128"/>
            <a:ext cx="4644008" cy="1944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 smtClean="0"/>
              <a:t>Ерохин Александр Валерьевич, директор МАОУ СОШ  №28, член жюри  Всероссийского конкурса «Воспитать человека - 2017»</a:t>
            </a:r>
            <a:endParaRPr lang="ru-RU" sz="2400" b="1" i="1" dirty="0"/>
          </a:p>
        </p:txBody>
      </p:sp>
      <p:pic>
        <p:nvPicPr>
          <p:cNvPr id="1026" name="Picture 2" descr="http://rugrad.eu/upload/resize_cache/iblock/559/559624a84e1151c869ffe85f83d8a3a7/200_150_1/aab85d968f9b1c9daf7eefe473626b7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72816"/>
            <a:ext cx="3735288" cy="4669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185</Words>
  <Application>Microsoft Office PowerPoint</Application>
  <PresentationFormat>Экран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Участие руководящих и педагогических работников  в конкурсах профессионального мастерства как условие повышения имиджа образовательного учреждения</vt:lpstr>
      <vt:lpstr>Всероссийский конкурс  «Директор школы»: «Российская школа: векторы успеха»</vt:lpstr>
      <vt:lpstr>Порядок участия в конкурсе</vt:lpstr>
      <vt:lpstr>Из опыта участия в конкурсе директоров школ г. Калининграда</vt:lpstr>
      <vt:lpstr>Путь в Солнечную страну: тактика и стратегия педагога-управленца</vt:lpstr>
      <vt:lpstr>Из опыта участия в конкурсах директоров школ г. Калининграда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Участие руководящих и педагогических работников  в конкурсах профессионального мастерства как условие повышения имиджа образовательного учреждения</dc:title>
  <dc:creator>rc</dc:creator>
  <cp:lastModifiedBy>Mostolygina</cp:lastModifiedBy>
  <cp:revision>21</cp:revision>
  <dcterms:created xsi:type="dcterms:W3CDTF">2017-08-23T08:14:15Z</dcterms:created>
  <dcterms:modified xsi:type="dcterms:W3CDTF">2017-09-01T07:45:45Z</dcterms:modified>
</cp:coreProperties>
</file>