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3" autoAdjust="0"/>
    <p:restoredTop sz="94686" autoAdjust="0"/>
  </p:normalViewPr>
  <p:slideViewPr>
    <p:cSldViewPr>
      <p:cViewPr varScale="1">
        <p:scale>
          <a:sx n="72" d="100"/>
          <a:sy n="72" d="100"/>
        </p:scale>
        <p:origin x="-12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utrinala\Desktop\АРОО МОСТ Гузенк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23850" y="260350"/>
            <a:ext cx="8229600" cy="55451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Муниципальное бюджетное учреждение муниципального образования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«Город Архангельск»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«Центр помощи совершеннолетним подопечным»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Адрес: г. Архангельск,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Ул. </a:t>
            </a:r>
            <a:r>
              <a:rPr kumimoji="0" lang="ru-RU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Тимме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д.17, корп.1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Тел/факс 64-66-34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e-mail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centr@atket.ru</a:t>
            </a: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741682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Режим работы отделения неотложной медицинской помощи в ГБУЗ АО «Архангельская городская клиническая поликлиника №1»: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b="1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понедельник-пятница: с 7:30 до 20:00</a:t>
            </a:r>
            <a:b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суббота: с 09:00 до 12:00</a:t>
            </a:r>
            <a:b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Вызова принимаются по телефону:</a:t>
            </a:r>
            <a:b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21 -55-51, 21-55-52 – с 07:30 до 15:00</a:t>
            </a:r>
            <a:r>
              <a:rPr lang="ru-RU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i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20-64-37 </a:t>
            </a: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с 15:00 до 20:00</a:t>
            </a:r>
            <a:endParaRPr lang="ru-RU" sz="22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476673"/>
            <a:ext cx="69127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Режим работы отделения неотложной медицинской помощи в ГБУЗ АО «Архангельская городская клиническая поликлиника № 2»</a:t>
            </a:r>
            <a:endParaRPr lang="ru-RU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068960"/>
            <a:ext cx="684076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8.00 до 20.00 в рабочие дни, </a:t>
            </a:r>
          </a:p>
          <a:p>
            <a:pPr algn="ctr">
              <a:defRPr/>
            </a:pP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 субботам с 9.00 до 15.00</a:t>
            </a:r>
          </a:p>
          <a:p>
            <a:pPr algn="just">
              <a:defRPr/>
            </a:pPr>
            <a:endParaRPr lang="ru-RU" sz="22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Контактные телефоны для вызова на дом:</a:t>
            </a:r>
          </a:p>
          <a:p>
            <a:pPr algn="ctr">
              <a:defRPr/>
            </a:pP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взрослых (8182)683-383</a:t>
            </a:r>
          </a:p>
          <a:p>
            <a:pPr algn="ctr">
              <a:defRPr/>
            </a:pPr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детей (8182)682-038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63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Анатольевна Тютрина</dc:creator>
  <cp:lastModifiedBy>Станислав Руцкий (конф)</cp:lastModifiedBy>
  <cp:revision>11</cp:revision>
  <dcterms:created xsi:type="dcterms:W3CDTF">2014-09-16T05:26:29Z</dcterms:created>
  <dcterms:modified xsi:type="dcterms:W3CDTF">2014-09-16T10:39:13Z</dcterms:modified>
</cp:coreProperties>
</file>